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7.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8.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 id="2147483673" r:id="rId4"/>
    <p:sldMasterId id="2147483677" r:id="rId5"/>
    <p:sldMasterId id="2147483680" r:id="rId6"/>
    <p:sldMasterId id="2147483682" r:id="rId7"/>
    <p:sldMasterId id="2147483684" r:id="rId8"/>
    <p:sldMasterId id="2147483686" r:id="rId9"/>
    <p:sldMasterId id="2147483699" r:id="rId10"/>
    <p:sldMasterId id="2147483716" r:id="rId11"/>
  </p:sldMasterIdLst>
  <p:sldIdLst>
    <p:sldId id="258" r:id="rId12"/>
  </p:sldIdLst>
  <p:sldSz cx="4681538" cy="7196138"/>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19" autoAdjust="0"/>
    <p:restoredTop sz="94660"/>
  </p:normalViewPr>
  <p:slideViewPr>
    <p:cSldViewPr snapToGrid="0">
      <p:cViewPr>
        <p:scale>
          <a:sx n="98" d="100"/>
          <a:sy n="98" d="100"/>
        </p:scale>
        <p:origin x="-2022" y="516"/>
      </p:cViewPr>
      <p:guideLst>
        <p:guide orient="horz" pos="2266"/>
        <p:guide pos="147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6.xml"/><Relationship Id="rId13"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slideMaster" Target="slideMasters/slideMaster5.xml"/><Relationship Id="rId12"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Master" Target="slideMasters/slideMaster9.xml"/><Relationship Id="rId5" Type="http://schemas.openxmlformats.org/officeDocument/2006/relationships/slideMaster" Target="slideMasters/slideMaster3.xml"/><Relationship Id="rId15" Type="http://schemas.openxmlformats.org/officeDocument/2006/relationships/theme" Target="theme/theme1.xml"/><Relationship Id="rId10" Type="http://schemas.openxmlformats.org/officeDocument/2006/relationships/slideMaster" Target="slideMasters/slideMaster8.xml"/><Relationship Id="rId4" Type="http://schemas.openxmlformats.org/officeDocument/2006/relationships/slideMaster" Target="slideMasters/slideMaster2.xml"/><Relationship Id="rId9" Type="http://schemas.openxmlformats.org/officeDocument/2006/relationships/slideMaster" Target="slideMasters/slideMaster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5192" y="1177702"/>
            <a:ext cx="3511154" cy="2505322"/>
          </a:xfrm>
        </p:spPr>
        <p:txBody>
          <a:bodyPr anchor="b"/>
          <a:lstStyle>
            <a:lvl1pPr algn="ctr">
              <a:defRPr sz="2304"/>
            </a:lvl1pPr>
          </a:lstStyle>
          <a:p>
            <a:r>
              <a:rPr lang="en-US"/>
              <a:t>Click to edit Master title style</a:t>
            </a:r>
            <a:endParaRPr lang="en-US" dirty="0"/>
          </a:p>
        </p:txBody>
      </p:sp>
      <p:sp>
        <p:nvSpPr>
          <p:cNvPr id="3" name="Subtitle 2"/>
          <p:cNvSpPr>
            <a:spLocks noGrp="1"/>
          </p:cNvSpPr>
          <p:nvPr>
            <p:ph type="subTitle" idx="1"/>
          </p:nvPr>
        </p:nvSpPr>
        <p:spPr>
          <a:xfrm>
            <a:off x="585192" y="3779639"/>
            <a:ext cx="3511154" cy="1737400"/>
          </a:xfrm>
        </p:spPr>
        <p:txBody>
          <a:bodyPr/>
          <a:lstStyle>
            <a:lvl1pPr marL="0" indent="0" algn="ctr">
              <a:buNone/>
              <a:defRPr sz="922"/>
            </a:lvl1pPr>
            <a:lvl2pPr marL="175565" indent="0" algn="ctr">
              <a:buNone/>
              <a:defRPr sz="768"/>
            </a:lvl2pPr>
            <a:lvl3pPr marL="351130" indent="0" algn="ctr">
              <a:buNone/>
              <a:defRPr sz="691"/>
            </a:lvl3pPr>
            <a:lvl4pPr marL="526694" indent="0" algn="ctr">
              <a:buNone/>
              <a:defRPr sz="614"/>
            </a:lvl4pPr>
            <a:lvl5pPr marL="702259" indent="0" algn="ctr">
              <a:buNone/>
              <a:defRPr sz="614"/>
            </a:lvl5pPr>
            <a:lvl6pPr marL="877824" indent="0" algn="ctr">
              <a:buNone/>
              <a:defRPr sz="614"/>
            </a:lvl6pPr>
            <a:lvl7pPr marL="1053389" indent="0" algn="ctr">
              <a:buNone/>
              <a:defRPr sz="614"/>
            </a:lvl7pPr>
            <a:lvl8pPr marL="1228954" indent="0" algn="ctr">
              <a:buNone/>
              <a:defRPr sz="614"/>
            </a:lvl8pPr>
            <a:lvl9pPr marL="1404518" indent="0" algn="ctr">
              <a:buNone/>
              <a:defRPr sz="61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583913-3A09-4521-8646-CFA0277C565B}" type="datetimeFigureOut">
              <a:rPr lang="en-GB" smtClean="0"/>
              <a:t>20/10/2019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B0F3BA-753C-4FD1-B15D-65E16765F8DC}" type="slidenum">
              <a:rPr lang="en-GB" smtClean="0"/>
              <a:t>‹#›</a:t>
            </a:fld>
            <a:endParaRPr lang="en-GB"/>
          </a:p>
        </p:txBody>
      </p:sp>
    </p:spTree>
    <p:extLst>
      <p:ext uri="{BB962C8B-B14F-4D97-AF65-F5344CB8AC3E}">
        <p14:creationId xmlns:p14="http://schemas.microsoft.com/office/powerpoint/2010/main" val="1759621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583913-3A09-4521-8646-CFA0277C565B}" type="datetimeFigureOut">
              <a:rPr lang="en-GB" smtClean="0"/>
              <a:t>20/10/2019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B0F3BA-753C-4FD1-B15D-65E16765F8DC}" type="slidenum">
              <a:rPr lang="en-GB" smtClean="0"/>
              <a:t>‹#›</a:t>
            </a:fld>
            <a:endParaRPr lang="en-GB"/>
          </a:p>
        </p:txBody>
      </p:sp>
    </p:spTree>
    <p:extLst>
      <p:ext uri="{BB962C8B-B14F-4D97-AF65-F5344CB8AC3E}">
        <p14:creationId xmlns:p14="http://schemas.microsoft.com/office/powerpoint/2010/main" val="2320776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50225" y="383128"/>
            <a:ext cx="1009457" cy="609839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21856" y="383128"/>
            <a:ext cx="2969851" cy="609839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583913-3A09-4521-8646-CFA0277C565B}" type="datetimeFigureOut">
              <a:rPr lang="en-GB" smtClean="0"/>
              <a:t>20/10/2019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B0F3BA-753C-4FD1-B15D-65E16765F8DC}" type="slidenum">
              <a:rPr lang="en-GB" smtClean="0"/>
              <a:t>‹#›</a:t>
            </a:fld>
            <a:endParaRPr lang="en-GB"/>
          </a:p>
        </p:txBody>
      </p:sp>
    </p:spTree>
    <p:extLst>
      <p:ext uri="{BB962C8B-B14F-4D97-AF65-F5344CB8AC3E}">
        <p14:creationId xmlns:p14="http://schemas.microsoft.com/office/powerpoint/2010/main" val="2440554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8373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16" name="Title 1"/>
          <p:cNvSpPr>
            <a:spLocks noGrp="1"/>
          </p:cNvSpPr>
          <p:nvPr>
            <p:ph type="ctrTitle" hasCustomPrompt="1"/>
          </p:nvPr>
        </p:nvSpPr>
        <p:spPr>
          <a:xfrm>
            <a:off x="2193304" y="4051423"/>
            <a:ext cx="2064529" cy="924899"/>
          </a:xfrm>
          <a:prstGeom prst="rect">
            <a:avLst/>
          </a:prstGeom>
        </p:spPr>
        <p:txBody>
          <a:bodyPr/>
          <a:lstStyle>
            <a:lvl1pPr algn="l">
              <a:defRPr sz="691" b="1" baseline="0">
                <a:solidFill>
                  <a:srgbClr val="002277"/>
                </a:solidFill>
                <a:latin typeface="+mj-lt"/>
              </a:defRPr>
            </a:lvl1pPr>
          </a:lstStyle>
          <a:p>
            <a:r>
              <a:rPr lang="en-US" dirty="0"/>
              <a:t>Presentation slide – Click to add title</a:t>
            </a:r>
            <a:endParaRPr lang="en-GB" dirty="0"/>
          </a:p>
        </p:txBody>
      </p:sp>
      <p:sp>
        <p:nvSpPr>
          <p:cNvPr id="17" name="Subtitle 2"/>
          <p:cNvSpPr>
            <a:spLocks noGrp="1"/>
          </p:cNvSpPr>
          <p:nvPr>
            <p:ph type="subTitle" idx="1" hasCustomPrompt="1"/>
          </p:nvPr>
        </p:nvSpPr>
        <p:spPr>
          <a:xfrm>
            <a:off x="2193304" y="4992240"/>
            <a:ext cx="2064529" cy="721465"/>
          </a:xfrm>
          <a:prstGeom prst="rect">
            <a:avLst/>
          </a:prstGeom>
        </p:spPr>
        <p:txBody>
          <a:bodyPr>
            <a:normAutofit/>
          </a:bodyPr>
          <a:lstStyle>
            <a:lvl1pPr marL="0" indent="0" algn="l">
              <a:buNone/>
              <a:defRPr sz="461" baseline="0">
                <a:solidFill>
                  <a:srgbClr val="464646"/>
                </a:solidFill>
              </a:defRPr>
            </a:lvl1pPr>
            <a:lvl2pPr marL="131674" indent="0" algn="ctr">
              <a:buNone/>
              <a:defRPr>
                <a:solidFill>
                  <a:schemeClr val="tx1">
                    <a:tint val="75000"/>
                  </a:schemeClr>
                </a:solidFill>
              </a:defRPr>
            </a:lvl2pPr>
            <a:lvl3pPr marL="263347" indent="0" algn="ctr">
              <a:buNone/>
              <a:defRPr>
                <a:solidFill>
                  <a:schemeClr val="tx1">
                    <a:tint val="75000"/>
                  </a:schemeClr>
                </a:solidFill>
              </a:defRPr>
            </a:lvl3pPr>
            <a:lvl4pPr marL="395021" indent="0" algn="ctr">
              <a:buNone/>
              <a:defRPr>
                <a:solidFill>
                  <a:schemeClr val="tx1">
                    <a:tint val="75000"/>
                  </a:schemeClr>
                </a:solidFill>
              </a:defRPr>
            </a:lvl4pPr>
            <a:lvl5pPr marL="526694" indent="0" algn="ctr">
              <a:buNone/>
              <a:defRPr>
                <a:solidFill>
                  <a:schemeClr val="tx1">
                    <a:tint val="75000"/>
                  </a:schemeClr>
                </a:solidFill>
              </a:defRPr>
            </a:lvl5pPr>
            <a:lvl6pPr marL="658368" indent="0" algn="ctr">
              <a:buNone/>
              <a:defRPr>
                <a:solidFill>
                  <a:schemeClr val="tx1">
                    <a:tint val="75000"/>
                  </a:schemeClr>
                </a:solidFill>
              </a:defRPr>
            </a:lvl6pPr>
            <a:lvl7pPr marL="790042" indent="0" algn="ctr">
              <a:buNone/>
              <a:defRPr>
                <a:solidFill>
                  <a:schemeClr val="tx1">
                    <a:tint val="75000"/>
                  </a:schemeClr>
                </a:solidFill>
              </a:defRPr>
            </a:lvl7pPr>
            <a:lvl8pPr marL="921715" indent="0" algn="ctr">
              <a:buNone/>
              <a:defRPr>
                <a:solidFill>
                  <a:schemeClr val="tx1">
                    <a:tint val="75000"/>
                  </a:schemeClr>
                </a:solidFill>
              </a:defRPr>
            </a:lvl8pPr>
            <a:lvl9pPr marL="1053389" indent="0" algn="ctr">
              <a:buNone/>
              <a:defRPr>
                <a:solidFill>
                  <a:schemeClr val="tx1">
                    <a:tint val="75000"/>
                  </a:schemeClr>
                </a:solidFill>
              </a:defRPr>
            </a:lvl9pPr>
          </a:lstStyle>
          <a:p>
            <a:r>
              <a:rPr lang="en-US" dirty="0"/>
              <a:t>Presentation slide - Click to add subtitle</a:t>
            </a:r>
            <a:endParaRPr lang="en-GB" dirty="0"/>
          </a:p>
        </p:txBody>
      </p:sp>
      <p:sp>
        <p:nvSpPr>
          <p:cNvPr id="7" name="bk object 18"/>
          <p:cNvSpPr/>
          <p:nvPr userDrawn="1"/>
        </p:nvSpPr>
        <p:spPr>
          <a:xfrm>
            <a:off x="4175242" y="290836"/>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E3762D"/>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Tree>
    <p:extLst>
      <p:ext uri="{BB962C8B-B14F-4D97-AF65-F5344CB8AC3E}">
        <p14:creationId xmlns:p14="http://schemas.microsoft.com/office/powerpoint/2010/main" val="3650543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21856" y="399393"/>
            <a:ext cx="4037827" cy="1390921"/>
          </a:xfrm>
          <a:prstGeom prst="rect">
            <a:avLst/>
          </a:prstGeom>
        </p:spPr>
        <p:txBody>
          <a:bodyPr/>
          <a:lstStyle>
            <a:lvl1pPr algn="ctr">
              <a:defRPr/>
            </a:lvl1pPr>
          </a:lstStyle>
          <a:p>
            <a:r>
              <a:rPr lang="en-US"/>
              <a:t>Click to edit Master title style</a:t>
            </a:r>
            <a:endParaRPr lang="en-GB" dirty="0"/>
          </a:p>
        </p:txBody>
      </p:sp>
      <p:sp>
        <p:nvSpPr>
          <p:cNvPr id="4" name="Text Placeholder 3"/>
          <p:cNvSpPr>
            <a:spLocks noGrp="1"/>
          </p:cNvSpPr>
          <p:nvPr>
            <p:ph type="body" sz="quarter" idx="10"/>
          </p:nvPr>
        </p:nvSpPr>
        <p:spPr>
          <a:xfrm>
            <a:off x="321856" y="1774048"/>
            <a:ext cx="4037827" cy="434933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912499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21856" y="399393"/>
            <a:ext cx="4037827" cy="1390921"/>
          </a:xfrm>
          <a:prstGeom prst="rect">
            <a:avLst/>
          </a:prstGeom>
        </p:spPr>
        <p:txBody>
          <a:bodyPr/>
          <a:lstStyle>
            <a:lvl1pPr algn="ctr">
              <a:defRPr/>
            </a:lvl1pPr>
          </a:lstStyle>
          <a:p>
            <a:r>
              <a:rPr lang="en-US"/>
              <a:t>Click to edit Master title style</a:t>
            </a:r>
            <a:endParaRPr lang="en-GB" dirty="0"/>
          </a:p>
        </p:txBody>
      </p:sp>
      <p:sp>
        <p:nvSpPr>
          <p:cNvPr id="7" name="Content Placeholder 6"/>
          <p:cNvSpPr>
            <a:spLocks noGrp="1"/>
          </p:cNvSpPr>
          <p:nvPr>
            <p:ph sz="quarter" idx="10"/>
          </p:nvPr>
        </p:nvSpPr>
        <p:spPr>
          <a:xfrm>
            <a:off x="321856" y="1790707"/>
            <a:ext cx="4037827" cy="447426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24163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4670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21856" y="383128"/>
            <a:ext cx="4037827" cy="1390921"/>
          </a:xfrm>
          <a:prstGeom prst="rect">
            <a:avLst/>
          </a:prstGeom>
        </p:spPr>
        <p:txBody>
          <a:bodyPr/>
          <a:lstStyle>
            <a:lvl1pPr algn="ctr">
              <a:defRPr/>
            </a:lvl1pPr>
          </a:lstStyle>
          <a:p>
            <a:r>
              <a:rPr lang="en-US"/>
              <a:t>Click to edit Master title style</a:t>
            </a:r>
            <a:endParaRPr lang="en-GB" dirty="0"/>
          </a:p>
        </p:txBody>
      </p:sp>
      <p:sp>
        <p:nvSpPr>
          <p:cNvPr id="4" name="Content Placeholder 3"/>
          <p:cNvSpPr>
            <a:spLocks noGrp="1"/>
          </p:cNvSpPr>
          <p:nvPr>
            <p:ph sz="quarter" idx="10"/>
          </p:nvPr>
        </p:nvSpPr>
        <p:spPr>
          <a:xfrm>
            <a:off x="321856" y="1774049"/>
            <a:ext cx="4037827" cy="420441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602784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5192" y="1177702"/>
            <a:ext cx="3511154" cy="2505322"/>
          </a:xfrm>
        </p:spPr>
        <p:txBody>
          <a:bodyPr anchor="b"/>
          <a:lstStyle>
            <a:lvl1pPr algn="ctr">
              <a:defRPr sz="2304"/>
            </a:lvl1pPr>
          </a:lstStyle>
          <a:p>
            <a:r>
              <a:rPr lang="en-US"/>
              <a:t>Click to edit Master title style</a:t>
            </a:r>
            <a:endParaRPr lang="en-US" dirty="0"/>
          </a:p>
        </p:txBody>
      </p:sp>
      <p:sp>
        <p:nvSpPr>
          <p:cNvPr id="3" name="Subtitle 2"/>
          <p:cNvSpPr>
            <a:spLocks noGrp="1"/>
          </p:cNvSpPr>
          <p:nvPr>
            <p:ph type="subTitle" idx="1"/>
          </p:nvPr>
        </p:nvSpPr>
        <p:spPr>
          <a:xfrm>
            <a:off x="585192" y="3779639"/>
            <a:ext cx="3511154" cy="1737400"/>
          </a:xfrm>
        </p:spPr>
        <p:txBody>
          <a:bodyPr/>
          <a:lstStyle>
            <a:lvl1pPr marL="0" indent="0" algn="ctr">
              <a:buNone/>
              <a:defRPr sz="922"/>
            </a:lvl1pPr>
            <a:lvl2pPr marL="175565" indent="0" algn="ctr">
              <a:buNone/>
              <a:defRPr sz="768"/>
            </a:lvl2pPr>
            <a:lvl3pPr marL="351130" indent="0" algn="ctr">
              <a:buNone/>
              <a:defRPr sz="691"/>
            </a:lvl3pPr>
            <a:lvl4pPr marL="526694" indent="0" algn="ctr">
              <a:buNone/>
              <a:defRPr sz="614"/>
            </a:lvl4pPr>
            <a:lvl5pPr marL="702259" indent="0" algn="ctr">
              <a:buNone/>
              <a:defRPr sz="614"/>
            </a:lvl5pPr>
            <a:lvl6pPr marL="877824" indent="0" algn="ctr">
              <a:buNone/>
              <a:defRPr sz="614"/>
            </a:lvl6pPr>
            <a:lvl7pPr marL="1053389" indent="0" algn="ctr">
              <a:buNone/>
              <a:defRPr sz="614"/>
            </a:lvl7pPr>
            <a:lvl8pPr marL="1228954" indent="0" algn="ctr">
              <a:buNone/>
              <a:defRPr sz="614"/>
            </a:lvl8pPr>
            <a:lvl9pPr marL="1404518" indent="0" algn="ctr">
              <a:buNone/>
              <a:defRPr sz="61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699581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1218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583913-3A09-4521-8646-CFA0277C565B}" type="datetimeFigureOut">
              <a:rPr lang="en-GB" smtClean="0"/>
              <a:t>20/10/2019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B0F3BA-753C-4FD1-B15D-65E16765F8DC}" type="slidenum">
              <a:rPr lang="en-GB" smtClean="0"/>
              <a:t>‹#›</a:t>
            </a:fld>
            <a:endParaRPr lang="en-GB"/>
          </a:p>
        </p:txBody>
      </p:sp>
    </p:spTree>
    <p:extLst>
      <p:ext uri="{BB962C8B-B14F-4D97-AF65-F5344CB8AC3E}">
        <p14:creationId xmlns:p14="http://schemas.microsoft.com/office/powerpoint/2010/main" val="3765272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5192" y="1177702"/>
            <a:ext cx="3511154" cy="2505322"/>
          </a:xfrm>
        </p:spPr>
        <p:txBody>
          <a:bodyPr anchor="b"/>
          <a:lstStyle>
            <a:lvl1pPr algn="ctr">
              <a:defRPr sz="2304"/>
            </a:lvl1pPr>
          </a:lstStyle>
          <a:p>
            <a:r>
              <a:rPr lang="en-US"/>
              <a:t>Click to edit Master title style</a:t>
            </a:r>
            <a:endParaRPr lang="en-US" dirty="0"/>
          </a:p>
        </p:txBody>
      </p:sp>
      <p:sp>
        <p:nvSpPr>
          <p:cNvPr id="3" name="Subtitle 2"/>
          <p:cNvSpPr>
            <a:spLocks noGrp="1"/>
          </p:cNvSpPr>
          <p:nvPr>
            <p:ph type="subTitle" idx="1"/>
          </p:nvPr>
        </p:nvSpPr>
        <p:spPr>
          <a:xfrm>
            <a:off x="585192" y="3779639"/>
            <a:ext cx="3511154" cy="1737400"/>
          </a:xfrm>
        </p:spPr>
        <p:txBody>
          <a:bodyPr/>
          <a:lstStyle>
            <a:lvl1pPr marL="0" indent="0" algn="ctr">
              <a:buNone/>
              <a:defRPr sz="922"/>
            </a:lvl1pPr>
            <a:lvl2pPr marL="175565" indent="0" algn="ctr">
              <a:buNone/>
              <a:defRPr sz="768"/>
            </a:lvl2pPr>
            <a:lvl3pPr marL="351130" indent="0" algn="ctr">
              <a:buNone/>
              <a:defRPr sz="691"/>
            </a:lvl3pPr>
            <a:lvl4pPr marL="526694" indent="0" algn="ctr">
              <a:buNone/>
              <a:defRPr sz="614"/>
            </a:lvl4pPr>
            <a:lvl5pPr marL="702259" indent="0" algn="ctr">
              <a:buNone/>
              <a:defRPr sz="614"/>
            </a:lvl5pPr>
            <a:lvl6pPr marL="877824" indent="0" algn="ctr">
              <a:buNone/>
              <a:defRPr sz="614"/>
            </a:lvl6pPr>
            <a:lvl7pPr marL="1053389" indent="0" algn="ctr">
              <a:buNone/>
              <a:defRPr sz="614"/>
            </a:lvl7pPr>
            <a:lvl8pPr marL="1228954" indent="0" algn="ctr">
              <a:buNone/>
              <a:defRPr sz="614"/>
            </a:lvl8pPr>
            <a:lvl9pPr marL="1404518" indent="0" algn="ctr">
              <a:buNone/>
              <a:defRPr sz="61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110695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91411" y="589286"/>
            <a:ext cx="458401" cy="1252661"/>
          </a:xfrm>
          <a:prstGeom prst="rect">
            <a:avLst/>
          </a:prstGeom>
        </p:spPr>
      </p:pic>
      <p:sp>
        <p:nvSpPr>
          <p:cNvPr id="8" name="bk object 18"/>
          <p:cNvSpPr/>
          <p:nvPr userDrawn="1"/>
        </p:nvSpPr>
        <p:spPr>
          <a:xfrm>
            <a:off x="-145072" y="682352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9BA32"/>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Tree>
    <p:extLst>
      <p:ext uri="{BB962C8B-B14F-4D97-AF65-F5344CB8AC3E}">
        <p14:creationId xmlns:p14="http://schemas.microsoft.com/office/powerpoint/2010/main" val="37233505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5192" y="1177702"/>
            <a:ext cx="3511154" cy="2505322"/>
          </a:xfrm>
        </p:spPr>
        <p:txBody>
          <a:bodyPr anchor="b"/>
          <a:lstStyle>
            <a:lvl1pPr algn="ctr">
              <a:defRPr sz="2304"/>
            </a:lvl1pPr>
          </a:lstStyle>
          <a:p>
            <a:r>
              <a:rPr lang="en-US"/>
              <a:t>Click to edit Master title style</a:t>
            </a:r>
            <a:endParaRPr lang="en-US" dirty="0"/>
          </a:p>
        </p:txBody>
      </p:sp>
      <p:sp>
        <p:nvSpPr>
          <p:cNvPr id="3" name="Subtitle 2"/>
          <p:cNvSpPr>
            <a:spLocks noGrp="1"/>
          </p:cNvSpPr>
          <p:nvPr>
            <p:ph type="subTitle" idx="1"/>
          </p:nvPr>
        </p:nvSpPr>
        <p:spPr>
          <a:xfrm>
            <a:off x="585192" y="3779639"/>
            <a:ext cx="3511154" cy="1737400"/>
          </a:xfrm>
        </p:spPr>
        <p:txBody>
          <a:bodyPr/>
          <a:lstStyle>
            <a:lvl1pPr marL="0" indent="0" algn="ctr">
              <a:buNone/>
              <a:defRPr sz="922"/>
            </a:lvl1pPr>
            <a:lvl2pPr marL="175565" indent="0" algn="ctr">
              <a:buNone/>
              <a:defRPr sz="768"/>
            </a:lvl2pPr>
            <a:lvl3pPr marL="351130" indent="0" algn="ctr">
              <a:buNone/>
              <a:defRPr sz="691"/>
            </a:lvl3pPr>
            <a:lvl4pPr marL="526694" indent="0" algn="ctr">
              <a:buNone/>
              <a:defRPr sz="614"/>
            </a:lvl4pPr>
            <a:lvl5pPr marL="702259" indent="0" algn="ctr">
              <a:buNone/>
              <a:defRPr sz="614"/>
            </a:lvl5pPr>
            <a:lvl6pPr marL="877824" indent="0" algn="ctr">
              <a:buNone/>
              <a:defRPr sz="614"/>
            </a:lvl6pPr>
            <a:lvl7pPr marL="1053389" indent="0" algn="ctr">
              <a:buNone/>
              <a:defRPr sz="614"/>
            </a:lvl7pPr>
            <a:lvl8pPr marL="1228954" indent="0" algn="ctr">
              <a:buNone/>
              <a:defRPr sz="614"/>
            </a:lvl8pPr>
            <a:lvl9pPr marL="1404518" indent="0" algn="ctr">
              <a:buNone/>
              <a:defRPr sz="61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129268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69926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5192" y="1177702"/>
            <a:ext cx="3511154" cy="2505322"/>
          </a:xfrm>
        </p:spPr>
        <p:txBody>
          <a:bodyPr anchor="b"/>
          <a:lstStyle>
            <a:lvl1pPr algn="ctr">
              <a:defRPr sz="2304"/>
            </a:lvl1pPr>
          </a:lstStyle>
          <a:p>
            <a:r>
              <a:rPr lang="en-US"/>
              <a:t>Click to edit Master title style</a:t>
            </a:r>
            <a:endParaRPr lang="en-US" dirty="0"/>
          </a:p>
        </p:txBody>
      </p:sp>
      <p:sp>
        <p:nvSpPr>
          <p:cNvPr id="3" name="Subtitle 2"/>
          <p:cNvSpPr>
            <a:spLocks noGrp="1"/>
          </p:cNvSpPr>
          <p:nvPr>
            <p:ph type="subTitle" idx="1"/>
          </p:nvPr>
        </p:nvSpPr>
        <p:spPr>
          <a:xfrm>
            <a:off x="585192" y="3779639"/>
            <a:ext cx="3511154" cy="1737400"/>
          </a:xfrm>
        </p:spPr>
        <p:txBody>
          <a:bodyPr/>
          <a:lstStyle>
            <a:lvl1pPr marL="0" indent="0" algn="ctr">
              <a:buNone/>
              <a:defRPr sz="922"/>
            </a:lvl1pPr>
            <a:lvl2pPr marL="175565" indent="0" algn="ctr">
              <a:buNone/>
              <a:defRPr sz="768"/>
            </a:lvl2pPr>
            <a:lvl3pPr marL="351130" indent="0" algn="ctr">
              <a:buNone/>
              <a:defRPr sz="691"/>
            </a:lvl3pPr>
            <a:lvl4pPr marL="526694" indent="0" algn="ctr">
              <a:buNone/>
              <a:defRPr sz="614"/>
            </a:lvl4pPr>
            <a:lvl5pPr marL="702259" indent="0" algn="ctr">
              <a:buNone/>
              <a:defRPr sz="614"/>
            </a:lvl5pPr>
            <a:lvl6pPr marL="877824" indent="0" algn="ctr">
              <a:buNone/>
              <a:defRPr sz="614"/>
            </a:lvl6pPr>
            <a:lvl7pPr marL="1053389" indent="0" algn="ctr">
              <a:buNone/>
              <a:defRPr sz="614"/>
            </a:lvl7pPr>
            <a:lvl8pPr marL="1228954" indent="0" algn="ctr">
              <a:buNone/>
              <a:defRPr sz="614"/>
            </a:lvl8pPr>
            <a:lvl9pPr marL="1404518" indent="0" algn="ctr">
              <a:buNone/>
              <a:defRPr sz="61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522490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5192" y="1177702"/>
            <a:ext cx="3511154" cy="2505322"/>
          </a:xfrm>
        </p:spPr>
        <p:txBody>
          <a:bodyPr anchor="b"/>
          <a:lstStyle>
            <a:lvl1pPr algn="ctr">
              <a:defRPr sz="2304"/>
            </a:lvl1pPr>
          </a:lstStyle>
          <a:p>
            <a:r>
              <a:rPr lang="en-US"/>
              <a:t>Click to edit Master title style</a:t>
            </a:r>
            <a:endParaRPr lang="en-US" dirty="0"/>
          </a:p>
        </p:txBody>
      </p:sp>
      <p:sp>
        <p:nvSpPr>
          <p:cNvPr id="3" name="Subtitle 2"/>
          <p:cNvSpPr>
            <a:spLocks noGrp="1"/>
          </p:cNvSpPr>
          <p:nvPr>
            <p:ph type="subTitle" idx="1"/>
          </p:nvPr>
        </p:nvSpPr>
        <p:spPr>
          <a:xfrm>
            <a:off x="585192" y="3779639"/>
            <a:ext cx="3511154" cy="1737400"/>
          </a:xfrm>
        </p:spPr>
        <p:txBody>
          <a:bodyPr/>
          <a:lstStyle>
            <a:lvl1pPr marL="0" indent="0" algn="ctr">
              <a:buNone/>
              <a:defRPr sz="922"/>
            </a:lvl1pPr>
            <a:lvl2pPr marL="175565" indent="0" algn="ctr">
              <a:buNone/>
              <a:defRPr sz="768"/>
            </a:lvl2pPr>
            <a:lvl3pPr marL="351130" indent="0" algn="ctr">
              <a:buNone/>
              <a:defRPr sz="691"/>
            </a:lvl3pPr>
            <a:lvl4pPr marL="526694" indent="0" algn="ctr">
              <a:buNone/>
              <a:defRPr sz="614"/>
            </a:lvl4pPr>
            <a:lvl5pPr marL="702259" indent="0" algn="ctr">
              <a:buNone/>
              <a:defRPr sz="614"/>
            </a:lvl5pPr>
            <a:lvl6pPr marL="877824" indent="0" algn="ctr">
              <a:buNone/>
              <a:defRPr sz="614"/>
            </a:lvl6pPr>
            <a:lvl7pPr marL="1053389" indent="0" algn="ctr">
              <a:buNone/>
              <a:defRPr sz="614"/>
            </a:lvl7pPr>
            <a:lvl8pPr marL="1228954" indent="0" algn="ctr">
              <a:buNone/>
              <a:defRPr sz="614"/>
            </a:lvl8pPr>
            <a:lvl9pPr marL="1404518" indent="0" algn="ctr">
              <a:buNone/>
              <a:defRPr sz="61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464039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000867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9417" y="1794038"/>
            <a:ext cx="4037827" cy="2993393"/>
          </a:xfrm>
        </p:spPr>
        <p:txBody>
          <a:bodyPr anchor="b"/>
          <a:lstStyle>
            <a:lvl1pPr>
              <a:defRPr sz="2304"/>
            </a:lvl1pPr>
          </a:lstStyle>
          <a:p>
            <a:r>
              <a:rPr lang="en-US"/>
              <a:t>Click to edit Master title style</a:t>
            </a:r>
            <a:endParaRPr lang="en-US" dirty="0"/>
          </a:p>
        </p:txBody>
      </p:sp>
      <p:sp>
        <p:nvSpPr>
          <p:cNvPr id="3" name="Text Placeholder 2"/>
          <p:cNvSpPr>
            <a:spLocks noGrp="1"/>
          </p:cNvSpPr>
          <p:nvPr>
            <p:ph type="body" idx="1"/>
          </p:nvPr>
        </p:nvSpPr>
        <p:spPr>
          <a:xfrm>
            <a:off x="319417" y="4815750"/>
            <a:ext cx="4037827" cy="1574155"/>
          </a:xfrm>
        </p:spPr>
        <p:txBody>
          <a:bodyPr/>
          <a:lstStyle>
            <a:lvl1pPr marL="0" indent="0">
              <a:buNone/>
              <a:defRPr sz="922">
                <a:solidFill>
                  <a:schemeClr val="tx1">
                    <a:tint val="75000"/>
                  </a:schemeClr>
                </a:solidFill>
              </a:defRPr>
            </a:lvl1pPr>
            <a:lvl2pPr marL="175565" indent="0">
              <a:buNone/>
              <a:defRPr sz="768">
                <a:solidFill>
                  <a:schemeClr val="tx1">
                    <a:tint val="75000"/>
                  </a:schemeClr>
                </a:solidFill>
              </a:defRPr>
            </a:lvl2pPr>
            <a:lvl3pPr marL="351130" indent="0">
              <a:buNone/>
              <a:defRPr sz="691">
                <a:solidFill>
                  <a:schemeClr val="tx1">
                    <a:tint val="75000"/>
                  </a:schemeClr>
                </a:solidFill>
              </a:defRPr>
            </a:lvl3pPr>
            <a:lvl4pPr marL="526694" indent="0">
              <a:buNone/>
              <a:defRPr sz="614">
                <a:solidFill>
                  <a:schemeClr val="tx1">
                    <a:tint val="75000"/>
                  </a:schemeClr>
                </a:solidFill>
              </a:defRPr>
            </a:lvl4pPr>
            <a:lvl5pPr marL="702259" indent="0">
              <a:buNone/>
              <a:defRPr sz="614">
                <a:solidFill>
                  <a:schemeClr val="tx1">
                    <a:tint val="75000"/>
                  </a:schemeClr>
                </a:solidFill>
              </a:defRPr>
            </a:lvl5pPr>
            <a:lvl6pPr marL="877824" indent="0">
              <a:buNone/>
              <a:defRPr sz="614">
                <a:solidFill>
                  <a:schemeClr val="tx1">
                    <a:tint val="75000"/>
                  </a:schemeClr>
                </a:solidFill>
              </a:defRPr>
            </a:lvl6pPr>
            <a:lvl7pPr marL="1053389" indent="0">
              <a:buNone/>
              <a:defRPr sz="614">
                <a:solidFill>
                  <a:schemeClr val="tx1">
                    <a:tint val="75000"/>
                  </a:schemeClr>
                </a:solidFill>
              </a:defRPr>
            </a:lvl7pPr>
            <a:lvl8pPr marL="1228954" indent="0">
              <a:buNone/>
              <a:defRPr sz="614">
                <a:solidFill>
                  <a:schemeClr val="tx1">
                    <a:tint val="75000"/>
                  </a:schemeClr>
                </a:solidFill>
              </a:defRPr>
            </a:lvl8pPr>
            <a:lvl9pPr marL="1404518" indent="0">
              <a:buNone/>
              <a:defRPr sz="61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8414660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21856" y="1915639"/>
            <a:ext cx="1989654" cy="45658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70028" y="1915639"/>
            <a:ext cx="1989654" cy="45658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2637443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22465" y="383128"/>
            <a:ext cx="4037827" cy="1390921"/>
          </a:xfrm>
        </p:spPr>
        <p:txBody>
          <a:bodyPr/>
          <a:lstStyle/>
          <a:p>
            <a:r>
              <a:rPr lang="en-US"/>
              <a:t>Click to edit Master title style</a:t>
            </a:r>
            <a:endParaRPr lang="en-US" dirty="0"/>
          </a:p>
        </p:txBody>
      </p:sp>
      <p:sp>
        <p:nvSpPr>
          <p:cNvPr id="3" name="Text Placeholder 2"/>
          <p:cNvSpPr>
            <a:spLocks noGrp="1"/>
          </p:cNvSpPr>
          <p:nvPr>
            <p:ph type="body" idx="1"/>
          </p:nvPr>
        </p:nvSpPr>
        <p:spPr>
          <a:xfrm>
            <a:off x="322466" y="1764054"/>
            <a:ext cx="1980510" cy="864535"/>
          </a:xfrm>
        </p:spPr>
        <p:txBody>
          <a:bodyPr anchor="b"/>
          <a:lstStyle>
            <a:lvl1pPr marL="0" indent="0">
              <a:buNone/>
              <a:defRPr sz="922" b="1"/>
            </a:lvl1pPr>
            <a:lvl2pPr marL="175565" indent="0">
              <a:buNone/>
              <a:defRPr sz="768" b="1"/>
            </a:lvl2pPr>
            <a:lvl3pPr marL="351130" indent="0">
              <a:buNone/>
              <a:defRPr sz="691" b="1"/>
            </a:lvl3pPr>
            <a:lvl4pPr marL="526694" indent="0">
              <a:buNone/>
              <a:defRPr sz="614" b="1"/>
            </a:lvl4pPr>
            <a:lvl5pPr marL="702259" indent="0">
              <a:buNone/>
              <a:defRPr sz="614" b="1"/>
            </a:lvl5pPr>
            <a:lvl6pPr marL="877824" indent="0">
              <a:buNone/>
              <a:defRPr sz="614" b="1"/>
            </a:lvl6pPr>
            <a:lvl7pPr marL="1053389" indent="0">
              <a:buNone/>
              <a:defRPr sz="614" b="1"/>
            </a:lvl7pPr>
            <a:lvl8pPr marL="1228954" indent="0">
              <a:buNone/>
              <a:defRPr sz="614" b="1"/>
            </a:lvl8pPr>
            <a:lvl9pPr marL="1404518" indent="0">
              <a:buNone/>
              <a:defRPr sz="614" b="1"/>
            </a:lvl9pPr>
          </a:lstStyle>
          <a:p>
            <a:pPr lvl="0"/>
            <a:r>
              <a:rPr lang="en-US"/>
              <a:t>Edit Master text styles</a:t>
            </a:r>
          </a:p>
        </p:txBody>
      </p:sp>
      <p:sp>
        <p:nvSpPr>
          <p:cNvPr id="4" name="Content Placeholder 3"/>
          <p:cNvSpPr>
            <a:spLocks noGrp="1"/>
          </p:cNvSpPr>
          <p:nvPr>
            <p:ph sz="half" idx="2"/>
          </p:nvPr>
        </p:nvSpPr>
        <p:spPr>
          <a:xfrm>
            <a:off x="322466" y="2628589"/>
            <a:ext cx="1980510" cy="38662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70029" y="1764054"/>
            <a:ext cx="1990263" cy="864535"/>
          </a:xfrm>
        </p:spPr>
        <p:txBody>
          <a:bodyPr anchor="b"/>
          <a:lstStyle>
            <a:lvl1pPr marL="0" indent="0">
              <a:buNone/>
              <a:defRPr sz="922" b="1"/>
            </a:lvl1pPr>
            <a:lvl2pPr marL="175565" indent="0">
              <a:buNone/>
              <a:defRPr sz="768" b="1"/>
            </a:lvl2pPr>
            <a:lvl3pPr marL="351130" indent="0">
              <a:buNone/>
              <a:defRPr sz="691" b="1"/>
            </a:lvl3pPr>
            <a:lvl4pPr marL="526694" indent="0">
              <a:buNone/>
              <a:defRPr sz="614" b="1"/>
            </a:lvl4pPr>
            <a:lvl5pPr marL="702259" indent="0">
              <a:buNone/>
              <a:defRPr sz="614" b="1"/>
            </a:lvl5pPr>
            <a:lvl6pPr marL="877824" indent="0">
              <a:buNone/>
              <a:defRPr sz="614" b="1"/>
            </a:lvl6pPr>
            <a:lvl7pPr marL="1053389" indent="0">
              <a:buNone/>
              <a:defRPr sz="614" b="1"/>
            </a:lvl7pPr>
            <a:lvl8pPr marL="1228954" indent="0">
              <a:buNone/>
              <a:defRPr sz="614" b="1"/>
            </a:lvl8pPr>
            <a:lvl9pPr marL="1404518" indent="0">
              <a:buNone/>
              <a:defRPr sz="614" b="1"/>
            </a:lvl9pPr>
          </a:lstStyle>
          <a:p>
            <a:pPr lvl="0"/>
            <a:r>
              <a:rPr lang="en-US"/>
              <a:t>Edit Master text styles</a:t>
            </a:r>
          </a:p>
        </p:txBody>
      </p:sp>
      <p:sp>
        <p:nvSpPr>
          <p:cNvPr id="6" name="Content Placeholder 5"/>
          <p:cNvSpPr>
            <a:spLocks noGrp="1"/>
          </p:cNvSpPr>
          <p:nvPr>
            <p:ph sz="quarter" idx="4"/>
          </p:nvPr>
        </p:nvSpPr>
        <p:spPr>
          <a:xfrm>
            <a:off x="2370029" y="2628589"/>
            <a:ext cx="1990263" cy="38662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07275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9417" y="1794038"/>
            <a:ext cx="4037827" cy="2993393"/>
          </a:xfrm>
        </p:spPr>
        <p:txBody>
          <a:bodyPr anchor="b"/>
          <a:lstStyle>
            <a:lvl1pPr>
              <a:defRPr sz="2304"/>
            </a:lvl1pPr>
          </a:lstStyle>
          <a:p>
            <a:r>
              <a:rPr lang="en-US"/>
              <a:t>Click to edit Master title style</a:t>
            </a:r>
            <a:endParaRPr lang="en-US" dirty="0"/>
          </a:p>
        </p:txBody>
      </p:sp>
      <p:sp>
        <p:nvSpPr>
          <p:cNvPr id="3" name="Text Placeholder 2"/>
          <p:cNvSpPr>
            <a:spLocks noGrp="1"/>
          </p:cNvSpPr>
          <p:nvPr>
            <p:ph type="body" idx="1"/>
          </p:nvPr>
        </p:nvSpPr>
        <p:spPr>
          <a:xfrm>
            <a:off x="319417" y="4815750"/>
            <a:ext cx="4037827" cy="1574155"/>
          </a:xfrm>
        </p:spPr>
        <p:txBody>
          <a:bodyPr/>
          <a:lstStyle>
            <a:lvl1pPr marL="0" indent="0">
              <a:buNone/>
              <a:defRPr sz="922">
                <a:solidFill>
                  <a:schemeClr val="tx1">
                    <a:tint val="75000"/>
                  </a:schemeClr>
                </a:solidFill>
              </a:defRPr>
            </a:lvl1pPr>
            <a:lvl2pPr marL="175565" indent="0">
              <a:buNone/>
              <a:defRPr sz="768">
                <a:solidFill>
                  <a:schemeClr val="tx1">
                    <a:tint val="75000"/>
                  </a:schemeClr>
                </a:solidFill>
              </a:defRPr>
            </a:lvl2pPr>
            <a:lvl3pPr marL="351130" indent="0">
              <a:buNone/>
              <a:defRPr sz="691">
                <a:solidFill>
                  <a:schemeClr val="tx1">
                    <a:tint val="75000"/>
                  </a:schemeClr>
                </a:solidFill>
              </a:defRPr>
            </a:lvl3pPr>
            <a:lvl4pPr marL="526694" indent="0">
              <a:buNone/>
              <a:defRPr sz="614">
                <a:solidFill>
                  <a:schemeClr val="tx1">
                    <a:tint val="75000"/>
                  </a:schemeClr>
                </a:solidFill>
              </a:defRPr>
            </a:lvl4pPr>
            <a:lvl5pPr marL="702259" indent="0">
              <a:buNone/>
              <a:defRPr sz="614">
                <a:solidFill>
                  <a:schemeClr val="tx1">
                    <a:tint val="75000"/>
                  </a:schemeClr>
                </a:solidFill>
              </a:defRPr>
            </a:lvl5pPr>
            <a:lvl6pPr marL="877824" indent="0">
              <a:buNone/>
              <a:defRPr sz="614">
                <a:solidFill>
                  <a:schemeClr val="tx1">
                    <a:tint val="75000"/>
                  </a:schemeClr>
                </a:solidFill>
              </a:defRPr>
            </a:lvl6pPr>
            <a:lvl7pPr marL="1053389" indent="0">
              <a:buNone/>
              <a:defRPr sz="614">
                <a:solidFill>
                  <a:schemeClr val="tx1">
                    <a:tint val="75000"/>
                  </a:schemeClr>
                </a:solidFill>
              </a:defRPr>
            </a:lvl7pPr>
            <a:lvl8pPr marL="1228954" indent="0">
              <a:buNone/>
              <a:defRPr sz="614">
                <a:solidFill>
                  <a:schemeClr val="tx1">
                    <a:tint val="75000"/>
                  </a:schemeClr>
                </a:solidFill>
              </a:defRPr>
            </a:lvl8pPr>
            <a:lvl9pPr marL="1404518" indent="0">
              <a:buNone/>
              <a:defRPr sz="61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583913-3A09-4521-8646-CFA0277C565B}" type="datetimeFigureOut">
              <a:rPr lang="en-GB" smtClean="0"/>
              <a:t>20/10/2019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B0F3BA-753C-4FD1-B15D-65E16765F8DC}" type="slidenum">
              <a:rPr lang="en-GB" smtClean="0"/>
              <a:t>‹#›</a:t>
            </a:fld>
            <a:endParaRPr lang="en-GB"/>
          </a:p>
        </p:txBody>
      </p:sp>
    </p:spTree>
    <p:extLst>
      <p:ext uri="{BB962C8B-B14F-4D97-AF65-F5344CB8AC3E}">
        <p14:creationId xmlns:p14="http://schemas.microsoft.com/office/powerpoint/2010/main" val="29733855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005207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253110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466" y="479742"/>
            <a:ext cx="1509918" cy="1679099"/>
          </a:xfrm>
        </p:spPr>
        <p:txBody>
          <a:bodyPr anchor="b"/>
          <a:lstStyle>
            <a:lvl1pPr>
              <a:defRPr sz="1229"/>
            </a:lvl1pPr>
          </a:lstStyle>
          <a:p>
            <a:r>
              <a:rPr lang="en-US"/>
              <a:t>Click to edit Master title style</a:t>
            </a:r>
            <a:endParaRPr lang="en-US" dirty="0"/>
          </a:p>
        </p:txBody>
      </p:sp>
      <p:sp>
        <p:nvSpPr>
          <p:cNvPr id="3" name="Content Placeholder 2"/>
          <p:cNvSpPr>
            <a:spLocks noGrp="1"/>
          </p:cNvSpPr>
          <p:nvPr>
            <p:ph idx="1"/>
          </p:nvPr>
        </p:nvSpPr>
        <p:spPr>
          <a:xfrm>
            <a:off x="1990263" y="1036111"/>
            <a:ext cx="2370029" cy="5113922"/>
          </a:xfrm>
        </p:spPr>
        <p:txBody>
          <a:bodyPr/>
          <a:lstStyle>
            <a:lvl1pPr>
              <a:defRPr sz="1229"/>
            </a:lvl1pPr>
            <a:lvl2pPr>
              <a:defRPr sz="1075"/>
            </a:lvl2pPr>
            <a:lvl3pPr>
              <a:defRPr sz="922"/>
            </a:lvl3pPr>
            <a:lvl4pPr>
              <a:defRPr sz="768"/>
            </a:lvl4pPr>
            <a:lvl5pPr>
              <a:defRPr sz="768"/>
            </a:lvl5pPr>
            <a:lvl6pPr>
              <a:defRPr sz="768"/>
            </a:lvl6pPr>
            <a:lvl7pPr>
              <a:defRPr sz="768"/>
            </a:lvl7pPr>
            <a:lvl8pPr>
              <a:defRPr sz="768"/>
            </a:lvl8pPr>
            <a:lvl9pPr>
              <a:defRPr sz="76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22466" y="2158841"/>
            <a:ext cx="1509918" cy="3999521"/>
          </a:xfrm>
        </p:spPr>
        <p:txBody>
          <a:bodyPr/>
          <a:lstStyle>
            <a:lvl1pPr marL="0" indent="0">
              <a:buNone/>
              <a:defRPr sz="614"/>
            </a:lvl1pPr>
            <a:lvl2pPr marL="175565" indent="0">
              <a:buNone/>
              <a:defRPr sz="538"/>
            </a:lvl2pPr>
            <a:lvl3pPr marL="351130" indent="0">
              <a:buNone/>
              <a:defRPr sz="461"/>
            </a:lvl3pPr>
            <a:lvl4pPr marL="526694" indent="0">
              <a:buNone/>
              <a:defRPr sz="384"/>
            </a:lvl4pPr>
            <a:lvl5pPr marL="702259" indent="0">
              <a:buNone/>
              <a:defRPr sz="384"/>
            </a:lvl5pPr>
            <a:lvl6pPr marL="877824" indent="0">
              <a:buNone/>
              <a:defRPr sz="384"/>
            </a:lvl6pPr>
            <a:lvl7pPr marL="1053389" indent="0">
              <a:buNone/>
              <a:defRPr sz="384"/>
            </a:lvl7pPr>
            <a:lvl8pPr marL="1228954" indent="0">
              <a:buNone/>
              <a:defRPr sz="384"/>
            </a:lvl8pPr>
            <a:lvl9pPr marL="1404518" indent="0">
              <a:buNone/>
              <a:defRPr sz="384"/>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1229463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466" y="479742"/>
            <a:ext cx="1509918" cy="1679099"/>
          </a:xfrm>
        </p:spPr>
        <p:txBody>
          <a:bodyPr anchor="b"/>
          <a:lstStyle>
            <a:lvl1pPr>
              <a:defRPr sz="1229"/>
            </a:lvl1pPr>
          </a:lstStyle>
          <a:p>
            <a:r>
              <a:rPr lang="en-US"/>
              <a:t>Click to edit Master title style</a:t>
            </a:r>
            <a:endParaRPr lang="en-US" dirty="0"/>
          </a:p>
        </p:txBody>
      </p:sp>
      <p:sp>
        <p:nvSpPr>
          <p:cNvPr id="3" name="Picture Placeholder 2"/>
          <p:cNvSpPr>
            <a:spLocks noGrp="1" noChangeAspect="1"/>
          </p:cNvSpPr>
          <p:nvPr>
            <p:ph type="pic" idx="1"/>
          </p:nvPr>
        </p:nvSpPr>
        <p:spPr>
          <a:xfrm>
            <a:off x="1990263" y="1036111"/>
            <a:ext cx="2370029" cy="5113922"/>
          </a:xfrm>
        </p:spPr>
        <p:txBody>
          <a:bodyPr anchor="t"/>
          <a:lstStyle>
            <a:lvl1pPr marL="0" indent="0">
              <a:buNone/>
              <a:defRPr sz="1229"/>
            </a:lvl1pPr>
            <a:lvl2pPr marL="175565" indent="0">
              <a:buNone/>
              <a:defRPr sz="1075"/>
            </a:lvl2pPr>
            <a:lvl3pPr marL="351130" indent="0">
              <a:buNone/>
              <a:defRPr sz="922"/>
            </a:lvl3pPr>
            <a:lvl4pPr marL="526694" indent="0">
              <a:buNone/>
              <a:defRPr sz="768"/>
            </a:lvl4pPr>
            <a:lvl5pPr marL="702259" indent="0">
              <a:buNone/>
              <a:defRPr sz="768"/>
            </a:lvl5pPr>
            <a:lvl6pPr marL="877824" indent="0">
              <a:buNone/>
              <a:defRPr sz="768"/>
            </a:lvl6pPr>
            <a:lvl7pPr marL="1053389" indent="0">
              <a:buNone/>
              <a:defRPr sz="768"/>
            </a:lvl7pPr>
            <a:lvl8pPr marL="1228954" indent="0">
              <a:buNone/>
              <a:defRPr sz="768"/>
            </a:lvl8pPr>
            <a:lvl9pPr marL="1404518" indent="0">
              <a:buNone/>
              <a:defRPr sz="768"/>
            </a:lvl9pPr>
          </a:lstStyle>
          <a:p>
            <a:r>
              <a:rPr lang="en-US"/>
              <a:t>Click icon to add picture</a:t>
            </a:r>
            <a:endParaRPr lang="en-US" dirty="0"/>
          </a:p>
        </p:txBody>
      </p:sp>
      <p:sp>
        <p:nvSpPr>
          <p:cNvPr id="4" name="Text Placeholder 3"/>
          <p:cNvSpPr>
            <a:spLocks noGrp="1"/>
          </p:cNvSpPr>
          <p:nvPr>
            <p:ph type="body" sz="half" idx="2"/>
          </p:nvPr>
        </p:nvSpPr>
        <p:spPr>
          <a:xfrm>
            <a:off x="322466" y="2158841"/>
            <a:ext cx="1509918" cy="3999521"/>
          </a:xfrm>
        </p:spPr>
        <p:txBody>
          <a:bodyPr/>
          <a:lstStyle>
            <a:lvl1pPr marL="0" indent="0">
              <a:buNone/>
              <a:defRPr sz="614"/>
            </a:lvl1pPr>
            <a:lvl2pPr marL="175565" indent="0">
              <a:buNone/>
              <a:defRPr sz="538"/>
            </a:lvl2pPr>
            <a:lvl3pPr marL="351130" indent="0">
              <a:buNone/>
              <a:defRPr sz="461"/>
            </a:lvl3pPr>
            <a:lvl4pPr marL="526694" indent="0">
              <a:buNone/>
              <a:defRPr sz="384"/>
            </a:lvl4pPr>
            <a:lvl5pPr marL="702259" indent="0">
              <a:buNone/>
              <a:defRPr sz="384"/>
            </a:lvl5pPr>
            <a:lvl6pPr marL="877824" indent="0">
              <a:buNone/>
              <a:defRPr sz="384"/>
            </a:lvl6pPr>
            <a:lvl7pPr marL="1053389" indent="0">
              <a:buNone/>
              <a:defRPr sz="384"/>
            </a:lvl7pPr>
            <a:lvl8pPr marL="1228954" indent="0">
              <a:buNone/>
              <a:defRPr sz="384"/>
            </a:lvl8pPr>
            <a:lvl9pPr marL="1404518" indent="0">
              <a:buNone/>
              <a:defRPr sz="384"/>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902683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914368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50225" y="383128"/>
            <a:ext cx="1009457" cy="609839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21856" y="383128"/>
            <a:ext cx="2969851" cy="609839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216378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87161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5192" y="1177702"/>
            <a:ext cx="3511154" cy="2505322"/>
          </a:xfrm>
        </p:spPr>
        <p:txBody>
          <a:bodyPr anchor="b"/>
          <a:lstStyle>
            <a:lvl1pPr algn="ctr">
              <a:defRPr sz="2304"/>
            </a:lvl1pPr>
          </a:lstStyle>
          <a:p>
            <a:r>
              <a:rPr lang="en-US"/>
              <a:t>Click to edit Master title style</a:t>
            </a:r>
            <a:endParaRPr lang="en-US" dirty="0"/>
          </a:p>
        </p:txBody>
      </p:sp>
      <p:sp>
        <p:nvSpPr>
          <p:cNvPr id="3" name="Subtitle 2"/>
          <p:cNvSpPr>
            <a:spLocks noGrp="1"/>
          </p:cNvSpPr>
          <p:nvPr>
            <p:ph type="subTitle" idx="1"/>
          </p:nvPr>
        </p:nvSpPr>
        <p:spPr>
          <a:xfrm>
            <a:off x="585192" y="3779639"/>
            <a:ext cx="3511154" cy="1737400"/>
          </a:xfrm>
        </p:spPr>
        <p:txBody>
          <a:bodyPr/>
          <a:lstStyle>
            <a:lvl1pPr marL="0" indent="0" algn="ctr">
              <a:buNone/>
              <a:defRPr sz="922"/>
            </a:lvl1pPr>
            <a:lvl2pPr marL="175565" indent="0" algn="ctr">
              <a:buNone/>
              <a:defRPr sz="768"/>
            </a:lvl2pPr>
            <a:lvl3pPr marL="351130" indent="0" algn="ctr">
              <a:buNone/>
              <a:defRPr sz="691"/>
            </a:lvl3pPr>
            <a:lvl4pPr marL="526694" indent="0" algn="ctr">
              <a:buNone/>
              <a:defRPr sz="614"/>
            </a:lvl4pPr>
            <a:lvl5pPr marL="702259" indent="0" algn="ctr">
              <a:buNone/>
              <a:defRPr sz="614"/>
            </a:lvl5pPr>
            <a:lvl6pPr marL="877824" indent="0" algn="ctr">
              <a:buNone/>
              <a:defRPr sz="614"/>
            </a:lvl6pPr>
            <a:lvl7pPr marL="1053389" indent="0" algn="ctr">
              <a:buNone/>
              <a:defRPr sz="614"/>
            </a:lvl7pPr>
            <a:lvl8pPr marL="1228954" indent="0" algn="ctr">
              <a:buNone/>
              <a:defRPr sz="614"/>
            </a:lvl8pPr>
            <a:lvl9pPr marL="1404518" indent="0" algn="ctr">
              <a:buNone/>
              <a:defRPr sz="61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975668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09483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9417" y="1794038"/>
            <a:ext cx="4037827" cy="2993393"/>
          </a:xfrm>
        </p:spPr>
        <p:txBody>
          <a:bodyPr anchor="b"/>
          <a:lstStyle>
            <a:lvl1pPr>
              <a:defRPr sz="2304"/>
            </a:lvl1pPr>
          </a:lstStyle>
          <a:p>
            <a:r>
              <a:rPr lang="en-US"/>
              <a:t>Click to edit Master title style</a:t>
            </a:r>
            <a:endParaRPr lang="en-US" dirty="0"/>
          </a:p>
        </p:txBody>
      </p:sp>
      <p:sp>
        <p:nvSpPr>
          <p:cNvPr id="3" name="Text Placeholder 2"/>
          <p:cNvSpPr>
            <a:spLocks noGrp="1"/>
          </p:cNvSpPr>
          <p:nvPr>
            <p:ph type="body" idx="1"/>
          </p:nvPr>
        </p:nvSpPr>
        <p:spPr>
          <a:xfrm>
            <a:off x="319417" y="4815750"/>
            <a:ext cx="4037827" cy="1574155"/>
          </a:xfrm>
        </p:spPr>
        <p:txBody>
          <a:bodyPr/>
          <a:lstStyle>
            <a:lvl1pPr marL="0" indent="0">
              <a:buNone/>
              <a:defRPr sz="922">
                <a:solidFill>
                  <a:schemeClr val="tx1">
                    <a:tint val="75000"/>
                  </a:schemeClr>
                </a:solidFill>
              </a:defRPr>
            </a:lvl1pPr>
            <a:lvl2pPr marL="175565" indent="0">
              <a:buNone/>
              <a:defRPr sz="768">
                <a:solidFill>
                  <a:schemeClr val="tx1">
                    <a:tint val="75000"/>
                  </a:schemeClr>
                </a:solidFill>
              </a:defRPr>
            </a:lvl2pPr>
            <a:lvl3pPr marL="351130" indent="0">
              <a:buNone/>
              <a:defRPr sz="691">
                <a:solidFill>
                  <a:schemeClr val="tx1">
                    <a:tint val="75000"/>
                  </a:schemeClr>
                </a:solidFill>
              </a:defRPr>
            </a:lvl3pPr>
            <a:lvl4pPr marL="526694" indent="0">
              <a:buNone/>
              <a:defRPr sz="614">
                <a:solidFill>
                  <a:schemeClr val="tx1">
                    <a:tint val="75000"/>
                  </a:schemeClr>
                </a:solidFill>
              </a:defRPr>
            </a:lvl4pPr>
            <a:lvl5pPr marL="702259" indent="0">
              <a:buNone/>
              <a:defRPr sz="614">
                <a:solidFill>
                  <a:schemeClr val="tx1">
                    <a:tint val="75000"/>
                  </a:schemeClr>
                </a:solidFill>
              </a:defRPr>
            </a:lvl5pPr>
            <a:lvl6pPr marL="877824" indent="0">
              <a:buNone/>
              <a:defRPr sz="614">
                <a:solidFill>
                  <a:schemeClr val="tx1">
                    <a:tint val="75000"/>
                  </a:schemeClr>
                </a:solidFill>
              </a:defRPr>
            </a:lvl6pPr>
            <a:lvl7pPr marL="1053389" indent="0">
              <a:buNone/>
              <a:defRPr sz="614">
                <a:solidFill>
                  <a:schemeClr val="tx1">
                    <a:tint val="75000"/>
                  </a:schemeClr>
                </a:solidFill>
              </a:defRPr>
            </a:lvl7pPr>
            <a:lvl8pPr marL="1228954" indent="0">
              <a:buNone/>
              <a:defRPr sz="614">
                <a:solidFill>
                  <a:schemeClr val="tx1">
                    <a:tint val="75000"/>
                  </a:schemeClr>
                </a:solidFill>
              </a:defRPr>
            </a:lvl8pPr>
            <a:lvl9pPr marL="1404518" indent="0">
              <a:buNone/>
              <a:defRPr sz="61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05764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21856" y="1915639"/>
            <a:ext cx="1989654" cy="45658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70028" y="1915639"/>
            <a:ext cx="1989654" cy="45658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583913-3A09-4521-8646-CFA0277C565B}" type="datetimeFigureOut">
              <a:rPr lang="en-GB" smtClean="0"/>
              <a:t>20/10/2019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B0F3BA-753C-4FD1-B15D-65E16765F8DC}" type="slidenum">
              <a:rPr lang="en-GB" smtClean="0"/>
              <a:t>‹#›</a:t>
            </a:fld>
            <a:endParaRPr lang="en-GB"/>
          </a:p>
        </p:txBody>
      </p:sp>
    </p:spTree>
    <p:extLst>
      <p:ext uri="{BB962C8B-B14F-4D97-AF65-F5344CB8AC3E}">
        <p14:creationId xmlns:p14="http://schemas.microsoft.com/office/powerpoint/2010/main" val="29241126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21856" y="1915639"/>
            <a:ext cx="1989654" cy="45658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70028" y="1915639"/>
            <a:ext cx="1989654" cy="45658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502804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22465" y="383128"/>
            <a:ext cx="4037827" cy="1390921"/>
          </a:xfrm>
        </p:spPr>
        <p:txBody>
          <a:bodyPr/>
          <a:lstStyle/>
          <a:p>
            <a:r>
              <a:rPr lang="en-US"/>
              <a:t>Click to edit Master title style</a:t>
            </a:r>
            <a:endParaRPr lang="en-US" dirty="0"/>
          </a:p>
        </p:txBody>
      </p:sp>
      <p:sp>
        <p:nvSpPr>
          <p:cNvPr id="3" name="Text Placeholder 2"/>
          <p:cNvSpPr>
            <a:spLocks noGrp="1"/>
          </p:cNvSpPr>
          <p:nvPr>
            <p:ph type="body" idx="1"/>
          </p:nvPr>
        </p:nvSpPr>
        <p:spPr>
          <a:xfrm>
            <a:off x="322466" y="1764054"/>
            <a:ext cx="1980510" cy="864535"/>
          </a:xfrm>
        </p:spPr>
        <p:txBody>
          <a:bodyPr anchor="b"/>
          <a:lstStyle>
            <a:lvl1pPr marL="0" indent="0">
              <a:buNone/>
              <a:defRPr sz="922" b="1"/>
            </a:lvl1pPr>
            <a:lvl2pPr marL="175565" indent="0">
              <a:buNone/>
              <a:defRPr sz="768" b="1"/>
            </a:lvl2pPr>
            <a:lvl3pPr marL="351130" indent="0">
              <a:buNone/>
              <a:defRPr sz="691" b="1"/>
            </a:lvl3pPr>
            <a:lvl4pPr marL="526694" indent="0">
              <a:buNone/>
              <a:defRPr sz="614" b="1"/>
            </a:lvl4pPr>
            <a:lvl5pPr marL="702259" indent="0">
              <a:buNone/>
              <a:defRPr sz="614" b="1"/>
            </a:lvl5pPr>
            <a:lvl6pPr marL="877824" indent="0">
              <a:buNone/>
              <a:defRPr sz="614" b="1"/>
            </a:lvl6pPr>
            <a:lvl7pPr marL="1053389" indent="0">
              <a:buNone/>
              <a:defRPr sz="614" b="1"/>
            </a:lvl7pPr>
            <a:lvl8pPr marL="1228954" indent="0">
              <a:buNone/>
              <a:defRPr sz="614" b="1"/>
            </a:lvl8pPr>
            <a:lvl9pPr marL="1404518" indent="0">
              <a:buNone/>
              <a:defRPr sz="614" b="1"/>
            </a:lvl9pPr>
          </a:lstStyle>
          <a:p>
            <a:pPr lvl="0"/>
            <a:r>
              <a:rPr lang="en-US"/>
              <a:t>Edit Master text styles</a:t>
            </a:r>
          </a:p>
        </p:txBody>
      </p:sp>
      <p:sp>
        <p:nvSpPr>
          <p:cNvPr id="4" name="Content Placeholder 3"/>
          <p:cNvSpPr>
            <a:spLocks noGrp="1"/>
          </p:cNvSpPr>
          <p:nvPr>
            <p:ph sz="half" idx="2"/>
          </p:nvPr>
        </p:nvSpPr>
        <p:spPr>
          <a:xfrm>
            <a:off x="322466" y="2628589"/>
            <a:ext cx="1980510" cy="38662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70029" y="1764054"/>
            <a:ext cx="1990263" cy="864535"/>
          </a:xfrm>
        </p:spPr>
        <p:txBody>
          <a:bodyPr anchor="b"/>
          <a:lstStyle>
            <a:lvl1pPr marL="0" indent="0">
              <a:buNone/>
              <a:defRPr sz="922" b="1"/>
            </a:lvl1pPr>
            <a:lvl2pPr marL="175565" indent="0">
              <a:buNone/>
              <a:defRPr sz="768" b="1"/>
            </a:lvl2pPr>
            <a:lvl3pPr marL="351130" indent="0">
              <a:buNone/>
              <a:defRPr sz="691" b="1"/>
            </a:lvl3pPr>
            <a:lvl4pPr marL="526694" indent="0">
              <a:buNone/>
              <a:defRPr sz="614" b="1"/>
            </a:lvl4pPr>
            <a:lvl5pPr marL="702259" indent="0">
              <a:buNone/>
              <a:defRPr sz="614" b="1"/>
            </a:lvl5pPr>
            <a:lvl6pPr marL="877824" indent="0">
              <a:buNone/>
              <a:defRPr sz="614" b="1"/>
            </a:lvl6pPr>
            <a:lvl7pPr marL="1053389" indent="0">
              <a:buNone/>
              <a:defRPr sz="614" b="1"/>
            </a:lvl7pPr>
            <a:lvl8pPr marL="1228954" indent="0">
              <a:buNone/>
              <a:defRPr sz="614" b="1"/>
            </a:lvl8pPr>
            <a:lvl9pPr marL="1404518" indent="0">
              <a:buNone/>
              <a:defRPr sz="614" b="1"/>
            </a:lvl9pPr>
          </a:lstStyle>
          <a:p>
            <a:pPr lvl="0"/>
            <a:r>
              <a:rPr lang="en-US"/>
              <a:t>Edit Master text styles</a:t>
            </a:r>
          </a:p>
        </p:txBody>
      </p:sp>
      <p:sp>
        <p:nvSpPr>
          <p:cNvPr id="6" name="Content Placeholder 5"/>
          <p:cNvSpPr>
            <a:spLocks noGrp="1"/>
          </p:cNvSpPr>
          <p:nvPr>
            <p:ph sz="quarter" idx="4"/>
          </p:nvPr>
        </p:nvSpPr>
        <p:spPr>
          <a:xfrm>
            <a:off x="2370029" y="2628589"/>
            <a:ext cx="1990263" cy="38662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1657762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575139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227962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466" y="479742"/>
            <a:ext cx="1509918" cy="1679099"/>
          </a:xfrm>
        </p:spPr>
        <p:txBody>
          <a:bodyPr anchor="b"/>
          <a:lstStyle>
            <a:lvl1pPr>
              <a:defRPr sz="1229"/>
            </a:lvl1pPr>
          </a:lstStyle>
          <a:p>
            <a:r>
              <a:rPr lang="en-US"/>
              <a:t>Click to edit Master title style</a:t>
            </a:r>
            <a:endParaRPr lang="en-US" dirty="0"/>
          </a:p>
        </p:txBody>
      </p:sp>
      <p:sp>
        <p:nvSpPr>
          <p:cNvPr id="3" name="Content Placeholder 2"/>
          <p:cNvSpPr>
            <a:spLocks noGrp="1"/>
          </p:cNvSpPr>
          <p:nvPr>
            <p:ph idx="1"/>
          </p:nvPr>
        </p:nvSpPr>
        <p:spPr>
          <a:xfrm>
            <a:off x="1990263" y="1036111"/>
            <a:ext cx="2370029" cy="5113922"/>
          </a:xfrm>
        </p:spPr>
        <p:txBody>
          <a:bodyPr/>
          <a:lstStyle>
            <a:lvl1pPr>
              <a:defRPr sz="1229"/>
            </a:lvl1pPr>
            <a:lvl2pPr>
              <a:defRPr sz="1075"/>
            </a:lvl2pPr>
            <a:lvl3pPr>
              <a:defRPr sz="922"/>
            </a:lvl3pPr>
            <a:lvl4pPr>
              <a:defRPr sz="768"/>
            </a:lvl4pPr>
            <a:lvl5pPr>
              <a:defRPr sz="768"/>
            </a:lvl5pPr>
            <a:lvl6pPr>
              <a:defRPr sz="768"/>
            </a:lvl6pPr>
            <a:lvl7pPr>
              <a:defRPr sz="768"/>
            </a:lvl7pPr>
            <a:lvl8pPr>
              <a:defRPr sz="768"/>
            </a:lvl8pPr>
            <a:lvl9pPr>
              <a:defRPr sz="76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22466" y="2158841"/>
            <a:ext cx="1509918" cy="3999521"/>
          </a:xfrm>
        </p:spPr>
        <p:txBody>
          <a:bodyPr/>
          <a:lstStyle>
            <a:lvl1pPr marL="0" indent="0">
              <a:buNone/>
              <a:defRPr sz="614"/>
            </a:lvl1pPr>
            <a:lvl2pPr marL="175565" indent="0">
              <a:buNone/>
              <a:defRPr sz="538"/>
            </a:lvl2pPr>
            <a:lvl3pPr marL="351130" indent="0">
              <a:buNone/>
              <a:defRPr sz="461"/>
            </a:lvl3pPr>
            <a:lvl4pPr marL="526694" indent="0">
              <a:buNone/>
              <a:defRPr sz="384"/>
            </a:lvl4pPr>
            <a:lvl5pPr marL="702259" indent="0">
              <a:buNone/>
              <a:defRPr sz="384"/>
            </a:lvl5pPr>
            <a:lvl6pPr marL="877824" indent="0">
              <a:buNone/>
              <a:defRPr sz="384"/>
            </a:lvl6pPr>
            <a:lvl7pPr marL="1053389" indent="0">
              <a:buNone/>
              <a:defRPr sz="384"/>
            </a:lvl7pPr>
            <a:lvl8pPr marL="1228954" indent="0">
              <a:buNone/>
              <a:defRPr sz="384"/>
            </a:lvl8pPr>
            <a:lvl9pPr marL="1404518" indent="0">
              <a:buNone/>
              <a:defRPr sz="384"/>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9422785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466" y="479742"/>
            <a:ext cx="1509918" cy="1679099"/>
          </a:xfrm>
        </p:spPr>
        <p:txBody>
          <a:bodyPr anchor="b"/>
          <a:lstStyle>
            <a:lvl1pPr>
              <a:defRPr sz="1229"/>
            </a:lvl1pPr>
          </a:lstStyle>
          <a:p>
            <a:r>
              <a:rPr lang="en-US"/>
              <a:t>Click to edit Master title style</a:t>
            </a:r>
            <a:endParaRPr lang="en-US" dirty="0"/>
          </a:p>
        </p:txBody>
      </p:sp>
      <p:sp>
        <p:nvSpPr>
          <p:cNvPr id="3" name="Picture Placeholder 2"/>
          <p:cNvSpPr>
            <a:spLocks noGrp="1" noChangeAspect="1"/>
          </p:cNvSpPr>
          <p:nvPr>
            <p:ph type="pic" idx="1"/>
          </p:nvPr>
        </p:nvSpPr>
        <p:spPr>
          <a:xfrm>
            <a:off x="1990263" y="1036111"/>
            <a:ext cx="2370029" cy="5113922"/>
          </a:xfrm>
        </p:spPr>
        <p:txBody>
          <a:bodyPr anchor="t"/>
          <a:lstStyle>
            <a:lvl1pPr marL="0" indent="0">
              <a:buNone/>
              <a:defRPr sz="1229"/>
            </a:lvl1pPr>
            <a:lvl2pPr marL="175565" indent="0">
              <a:buNone/>
              <a:defRPr sz="1075"/>
            </a:lvl2pPr>
            <a:lvl3pPr marL="351130" indent="0">
              <a:buNone/>
              <a:defRPr sz="922"/>
            </a:lvl3pPr>
            <a:lvl4pPr marL="526694" indent="0">
              <a:buNone/>
              <a:defRPr sz="768"/>
            </a:lvl4pPr>
            <a:lvl5pPr marL="702259" indent="0">
              <a:buNone/>
              <a:defRPr sz="768"/>
            </a:lvl5pPr>
            <a:lvl6pPr marL="877824" indent="0">
              <a:buNone/>
              <a:defRPr sz="768"/>
            </a:lvl6pPr>
            <a:lvl7pPr marL="1053389" indent="0">
              <a:buNone/>
              <a:defRPr sz="768"/>
            </a:lvl7pPr>
            <a:lvl8pPr marL="1228954" indent="0">
              <a:buNone/>
              <a:defRPr sz="768"/>
            </a:lvl8pPr>
            <a:lvl9pPr marL="1404518" indent="0">
              <a:buNone/>
              <a:defRPr sz="768"/>
            </a:lvl9pPr>
          </a:lstStyle>
          <a:p>
            <a:r>
              <a:rPr lang="en-US"/>
              <a:t>Click icon to add picture</a:t>
            </a:r>
            <a:endParaRPr lang="en-US" dirty="0"/>
          </a:p>
        </p:txBody>
      </p:sp>
      <p:sp>
        <p:nvSpPr>
          <p:cNvPr id="4" name="Text Placeholder 3"/>
          <p:cNvSpPr>
            <a:spLocks noGrp="1"/>
          </p:cNvSpPr>
          <p:nvPr>
            <p:ph type="body" sz="half" idx="2"/>
          </p:nvPr>
        </p:nvSpPr>
        <p:spPr>
          <a:xfrm>
            <a:off x="322466" y="2158841"/>
            <a:ext cx="1509918" cy="3999521"/>
          </a:xfrm>
        </p:spPr>
        <p:txBody>
          <a:bodyPr/>
          <a:lstStyle>
            <a:lvl1pPr marL="0" indent="0">
              <a:buNone/>
              <a:defRPr sz="614"/>
            </a:lvl1pPr>
            <a:lvl2pPr marL="175565" indent="0">
              <a:buNone/>
              <a:defRPr sz="538"/>
            </a:lvl2pPr>
            <a:lvl3pPr marL="351130" indent="0">
              <a:buNone/>
              <a:defRPr sz="461"/>
            </a:lvl3pPr>
            <a:lvl4pPr marL="526694" indent="0">
              <a:buNone/>
              <a:defRPr sz="384"/>
            </a:lvl4pPr>
            <a:lvl5pPr marL="702259" indent="0">
              <a:buNone/>
              <a:defRPr sz="384"/>
            </a:lvl5pPr>
            <a:lvl6pPr marL="877824" indent="0">
              <a:buNone/>
              <a:defRPr sz="384"/>
            </a:lvl6pPr>
            <a:lvl7pPr marL="1053389" indent="0">
              <a:buNone/>
              <a:defRPr sz="384"/>
            </a:lvl7pPr>
            <a:lvl8pPr marL="1228954" indent="0">
              <a:buNone/>
              <a:defRPr sz="384"/>
            </a:lvl8pPr>
            <a:lvl9pPr marL="1404518" indent="0">
              <a:buNone/>
              <a:defRPr sz="384"/>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611625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2287261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50225" y="383128"/>
            <a:ext cx="1009457" cy="609839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21856" y="383128"/>
            <a:ext cx="2969851" cy="609839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2396970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039427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51116" y="1177702"/>
            <a:ext cx="3979307" cy="2505322"/>
          </a:xfrm>
        </p:spPr>
        <p:txBody>
          <a:bodyPr anchor="b"/>
          <a:lstStyle>
            <a:lvl1pPr algn="ctr">
              <a:defRPr sz="3072"/>
            </a:lvl1pPr>
          </a:lstStyle>
          <a:p>
            <a:r>
              <a:rPr lang="en-US"/>
              <a:t>Click to edit Master title style</a:t>
            </a:r>
            <a:endParaRPr lang="en-US" dirty="0"/>
          </a:p>
        </p:txBody>
      </p:sp>
      <p:sp>
        <p:nvSpPr>
          <p:cNvPr id="3" name="Subtitle 2"/>
          <p:cNvSpPr>
            <a:spLocks noGrp="1"/>
          </p:cNvSpPr>
          <p:nvPr>
            <p:ph type="subTitle" idx="1"/>
          </p:nvPr>
        </p:nvSpPr>
        <p:spPr>
          <a:xfrm>
            <a:off x="585192" y="3779639"/>
            <a:ext cx="3511154" cy="1737400"/>
          </a:xfrm>
        </p:spPr>
        <p:txBody>
          <a:bodyPr/>
          <a:lstStyle>
            <a:lvl1pPr marL="0" indent="0" algn="ctr">
              <a:buNone/>
              <a:defRPr sz="1229"/>
            </a:lvl1pPr>
            <a:lvl2pPr marL="234086" indent="0" algn="ctr">
              <a:buNone/>
              <a:defRPr sz="1024"/>
            </a:lvl2pPr>
            <a:lvl3pPr marL="468173" indent="0" algn="ctr">
              <a:buNone/>
              <a:defRPr sz="922"/>
            </a:lvl3pPr>
            <a:lvl4pPr marL="702259" indent="0" algn="ctr">
              <a:buNone/>
              <a:defRPr sz="819"/>
            </a:lvl4pPr>
            <a:lvl5pPr marL="936346" indent="0" algn="ctr">
              <a:buNone/>
              <a:defRPr sz="819"/>
            </a:lvl5pPr>
            <a:lvl6pPr marL="1170432" indent="0" algn="ctr">
              <a:buNone/>
              <a:defRPr sz="819"/>
            </a:lvl6pPr>
            <a:lvl7pPr marL="1404518" indent="0" algn="ctr">
              <a:buNone/>
              <a:defRPr sz="819"/>
            </a:lvl7pPr>
            <a:lvl8pPr marL="1638605" indent="0" algn="ctr">
              <a:buNone/>
              <a:defRPr sz="819"/>
            </a:lvl8pPr>
            <a:lvl9pPr marL="1872691" indent="0" algn="ctr">
              <a:buNone/>
              <a:defRPr sz="81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94903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22465" y="383128"/>
            <a:ext cx="4037827" cy="1390921"/>
          </a:xfrm>
        </p:spPr>
        <p:txBody>
          <a:bodyPr/>
          <a:lstStyle/>
          <a:p>
            <a:r>
              <a:rPr lang="en-US"/>
              <a:t>Click to edit Master title style</a:t>
            </a:r>
            <a:endParaRPr lang="en-US" dirty="0"/>
          </a:p>
        </p:txBody>
      </p:sp>
      <p:sp>
        <p:nvSpPr>
          <p:cNvPr id="3" name="Text Placeholder 2"/>
          <p:cNvSpPr>
            <a:spLocks noGrp="1"/>
          </p:cNvSpPr>
          <p:nvPr>
            <p:ph type="body" idx="1"/>
          </p:nvPr>
        </p:nvSpPr>
        <p:spPr>
          <a:xfrm>
            <a:off x="322466" y="1764054"/>
            <a:ext cx="1980510" cy="864535"/>
          </a:xfrm>
        </p:spPr>
        <p:txBody>
          <a:bodyPr anchor="b"/>
          <a:lstStyle>
            <a:lvl1pPr marL="0" indent="0">
              <a:buNone/>
              <a:defRPr sz="922" b="1"/>
            </a:lvl1pPr>
            <a:lvl2pPr marL="175565" indent="0">
              <a:buNone/>
              <a:defRPr sz="768" b="1"/>
            </a:lvl2pPr>
            <a:lvl3pPr marL="351130" indent="0">
              <a:buNone/>
              <a:defRPr sz="691" b="1"/>
            </a:lvl3pPr>
            <a:lvl4pPr marL="526694" indent="0">
              <a:buNone/>
              <a:defRPr sz="614" b="1"/>
            </a:lvl4pPr>
            <a:lvl5pPr marL="702259" indent="0">
              <a:buNone/>
              <a:defRPr sz="614" b="1"/>
            </a:lvl5pPr>
            <a:lvl6pPr marL="877824" indent="0">
              <a:buNone/>
              <a:defRPr sz="614" b="1"/>
            </a:lvl6pPr>
            <a:lvl7pPr marL="1053389" indent="0">
              <a:buNone/>
              <a:defRPr sz="614" b="1"/>
            </a:lvl7pPr>
            <a:lvl8pPr marL="1228954" indent="0">
              <a:buNone/>
              <a:defRPr sz="614" b="1"/>
            </a:lvl8pPr>
            <a:lvl9pPr marL="1404518" indent="0">
              <a:buNone/>
              <a:defRPr sz="614" b="1"/>
            </a:lvl9pPr>
          </a:lstStyle>
          <a:p>
            <a:pPr lvl="0"/>
            <a:r>
              <a:rPr lang="en-US"/>
              <a:t>Edit Master text styles</a:t>
            </a:r>
          </a:p>
        </p:txBody>
      </p:sp>
      <p:sp>
        <p:nvSpPr>
          <p:cNvPr id="4" name="Content Placeholder 3"/>
          <p:cNvSpPr>
            <a:spLocks noGrp="1"/>
          </p:cNvSpPr>
          <p:nvPr>
            <p:ph sz="half" idx="2"/>
          </p:nvPr>
        </p:nvSpPr>
        <p:spPr>
          <a:xfrm>
            <a:off x="322466" y="2628589"/>
            <a:ext cx="1980510" cy="38662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70029" y="1764054"/>
            <a:ext cx="1990263" cy="864535"/>
          </a:xfrm>
        </p:spPr>
        <p:txBody>
          <a:bodyPr anchor="b"/>
          <a:lstStyle>
            <a:lvl1pPr marL="0" indent="0">
              <a:buNone/>
              <a:defRPr sz="922" b="1"/>
            </a:lvl1pPr>
            <a:lvl2pPr marL="175565" indent="0">
              <a:buNone/>
              <a:defRPr sz="768" b="1"/>
            </a:lvl2pPr>
            <a:lvl3pPr marL="351130" indent="0">
              <a:buNone/>
              <a:defRPr sz="691" b="1"/>
            </a:lvl3pPr>
            <a:lvl4pPr marL="526694" indent="0">
              <a:buNone/>
              <a:defRPr sz="614" b="1"/>
            </a:lvl4pPr>
            <a:lvl5pPr marL="702259" indent="0">
              <a:buNone/>
              <a:defRPr sz="614" b="1"/>
            </a:lvl5pPr>
            <a:lvl6pPr marL="877824" indent="0">
              <a:buNone/>
              <a:defRPr sz="614" b="1"/>
            </a:lvl6pPr>
            <a:lvl7pPr marL="1053389" indent="0">
              <a:buNone/>
              <a:defRPr sz="614" b="1"/>
            </a:lvl7pPr>
            <a:lvl8pPr marL="1228954" indent="0">
              <a:buNone/>
              <a:defRPr sz="614" b="1"/>
            </a:lvl8pPr>
            <a:lvl9pPr marL="1404518" indent="0">
              <a:buNone/>
              <a:defRPr sz="614" b="1"/>
            </a:lvl9pPr>
          </a:lstStyle>
          <a:p>
            <a:pPr lvl="0"/>
            <a:r>
              <a:rPr lang="en-US"/>
              <a:t>Edit Master text styles</a:t>
            </a:r>
          </a:p>
        </p:txBody>
      </p:sp>
      <p:sp>
        <p:nvSpPr>
          <p:cNvPr id="6" name="Content Placeholder 5"/>
          <p:cNvSpPr>
            <a:spLocks noGrp="1"/>
          </p:cNvSpPr>
          <p:nvPr>
            <p:ph sz="quarter" idx="4"/>
          </p:nvPr>
        </p:nvSpPr>
        <p:spPr>
          <a:xfrm>
            <a:off x="2370029" y="2628589"/>
            <a:ext cx="1990263" cy="38662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583913-3A09-4521-8646-CFA0277C565B}" type="datetimeFigureOut">
              <a:rPr lang="en-GB" smtClean="0"/>
              <a:t>20/10/2019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B0F3BA-753C-4FD1-B15D-65E16765F8DC}" type="slidenum">
              <a:rPr lang="en-GB" smtClean="0"/>
              <a:t>‹#›</a:t>
            </a:fld>
            <a:endParaRPr lang="en-GB"/>
          </a:p>
        </p:txBody>
      </p:sp>
    </p:spTree>
    <p:extLst>
      <p:ext uri="{BB962C8B-B14F-4D97-AF65-F5344CB8AC3E}">
        <p14:creationId xmlns:p14="http://schemas.microsoft.com/office/powerpoint/2010/main" val="113714950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7563160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9417" y="1794039"/>
            <a:ext cx="4037827" cy="2993393"/>
          </a:xfrm>
        </p:spPr>
        <p:txBody>
          <a:bodyPr anchor="b"/>
          <a:lstStyle>
            <a:lvl1pPr>
              <a:defRPr sz="3072"/>
            </a:lvl1pPr>
          </a:lstStyle>
          <a:p>
            <a:r>
              <a:rPr lang="en-US"/>
              <a:t>Click to edit Master title style</a:t>
            </a:r>
            <a:endParaRPr lang="en-US" dirty="0"/>
          </a:p>
        </p:txBody>
      </p:sp>
      <p:sp>
        <p:nvSpPr>
          <p:cNvPr id="3" name="Text Placeholder 2"/>
          <p:cNvSpPr>
            <a:spLocks noGrp="1"/>
          </p:cNvSpPr>
          <p:nvPr>
            <p:ph type="body" idx="1"/>
          </p:nvPr>
        </p:nvSpPr>
        <p:spPr>
          <a:xfrm>
            <a:off x="319417" y="4815751"/>
            <a:ext cx="4037827" cy="1574155"/>
          </a:xfrm>
        </p:spPr>
        <p:txBody>
          <a:bodyPr/>
          <a:lstStyle>
            <a:lvl1pPr marL="0" indent="0">
              <a:buNone/>
              <a:defRPr sz="1229">
                <a:solidFill>
                  <a:schemeClr val="tx1"/>
                </a:solidFill>
              </a:defRPr>
            </a:lvl1pPr>
            <a:lvl2pPr marL="234086" indent="0">
              <a:buNone/>
              <a:defRPr sz="1024">
                <a:solidFill>
                  <a:schemeClr val="tx1">
                    <a:tint val="75000"/>
                  </a:schemeClr>
                </a:solidFill>
              </a:defRPr>
            </a:lvl2pPr>
            <a:lvl3pPr marL="468173" indent="0">
              <a:buNone/>
              <a:defRPr sz="922">
                <a:solidFill>
                  <a:schemeClr val="tx1">
                    <a:tint val="75000"/>
                  </a:schemeClr>
                </a:solidFill>
              </a:defRPr>
            </a:lvl3pPr>
            <a:lvl4pPr marL="702259" indent="0">
              <a:buNone/>
              <a:defRPr sz="819">
                <a:solidFill>
                  <a:schemeClr val="tx1">
                    <a:tint val="75000"/>
                  </a:schemeClr>
                </a:solidFill>
              </a:defRPr>
            </a:lvl4pPr>
            <a:lvl5pPr marL="936346" indent="0">
              <a:buNone/>
              <a:defRPr sz="819">
                <a:solidFill>
                  <a:schemeClr val="tx1">
                    <a:tint val="75000"/>
                  </a:schemeClr>
                </a:solidFill>
              </a:defRPr>
            </a:lvl5pPr>
            <a:lvl6pPr marL="1170432" indent="0">
              <a:buNone/>
              <a:defRPr sz="819">
                <a:solidFill>
                  <a:schemeClr val="tx1">
                    <a:tint val="75000"/>
                  </a:schemeClr>
                </a:solidFill>
              </a:defRPr>
            </a:lvl6pPr>
            <a:lvl7pPr marL="1404518" indent="0">
              <a:buNone/>
              <a:defRPr sz="819">
                <a:solidFill>
                  <a:schemeClr val="tx1">
                    <a:tint val="75000"/>
                  </a:schemeClr>
                </a:solidFill>
              </a:defRPr>
            </a:lvl7pPr>
            <a:lvl8pPr marL="1638605" indent="0">
              <a:buNone/>
              <a:defRPr sz="819">
                <a:solidFill>
                  <a:schemeClr val="tx1">
                    <a:tint val="75000"/>
                  </a:schemeClr>
                </a:solidFill>
              </a:defRPr>
            </a:lvl8pPr>
            <a:lvl9pPr marL="1872691" indent="0">
              <a:buNone/>
              <a:defRPr sz="819">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9990431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21856" y="1915639"/>
            <a:ext cx="1989654" cy="45658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70028" y="1915639"/>
            <a:ext cx="1989654" cy="45658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783385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22465" y="383129"/>
            <a:ext cx="4037827" cy="1390921"/>
          </a:xfrm>
        </p:spPr>
        <p:txBody>
          <a:bodyPr/>
          <a:lstStyle/>
          <a:p>
            <a:r>
              <a:rPr lang="en-US"/>
              <a:t>Click to edit Master title style</a:t>
            </a:r>
            <a:endParaRPr lang="en-US" dirty="0"/>
          </a:p>
        </p:txBody>
      </p:sp>
      <p:sp>
        <p:nvSpPr>
          <p:cNvPr id="3" name="Text Placeholder 2"/>
          <p:cNvSpPr>
            <a:spLocks noGrp="1"/>
          </p:cNvSpPr>
          <p:nvPr>
            <p:ph type="body" idx="1"/>
          </p:nvPr>
        </p:nvSpPr>
        <p:spPr>
          <a:xfrm>
            <a:off x="322466" y="1764054"/>
            <a:ext cx="1980510" cy="864535"/>
          </a:xfrm>
        </p:spPr>
        <p:txBody>
          <a:bodyPr anchor="b"/>
          <a:lstStyle>
            <a:lvl1pPr marL="0" indent="0">
              <a:buNone/>
              <a:defRPr sz="1229" b="1"/>
            </a:lvl1pPr>
            <a:lvl2pPr marL="234086" indent="0">
              <a:buNone/>
              <a:defRPr sz="1024" b="1"/>
            </a:lvl2pPr>
            <a:lvl3pPr marL="468173" indent="0">
              <a:buNone/>
              <a:defRPr sz="922" b="1"/>
            </a:lvl3pPr>
            <a:lvl4pPr marL="702259" indent="0">
              <a:buNone/>
              <a:defRPr sz="819" b="1"/>
            </a:lvl4pPr>
            <a:lvl5pPr marL="936346" indent="0">
              <a:buNone/>
              <a:defRPr sz="819" b="1"/>
            </a:lvl5pPr>
            <a:lvl6pPr marL="1170432" indent="0">
              <a:buNone/>
              <a:defRPr sz="819" b="1"/>
            </a:lvl6pPr>
            <a:lvl7pPr marL="1404518" indent="0">
              <a:buNone/>
              <a:defRPr sz="819" b="1"/>
            </a:lvl7pPr>
            <a:lvl8pPr marL="1638605" indent="0">
              <a:buNone/>
              <a:defRPr sz="819" b="1"/>
            </a:lvl8pPr>
            <a:lvl9pPr marL="1872691" indent="0">
              <a:buNone/>
              <a:defRPr sz="819" b="1"/>
            </a:lvl9pPr>
          </a:lstStyle>
          <a:p>
            <a:pPr lvl="0"/>
            <a:r>
              <a:rPr lang="en-US"/>
              <a:t>Edit Master text styles</a:t>
            </a:r>
          </a:p>
        </p:txBody>
      </p:sp>
      <p:sp>
        <p:nvSpPr>
          <p:cNvPr id="4" name="Content Placeholder 3"/>
          <p:cNvSpPr>
            <a:spLocks noGrp="1"/>
          </p:cNvSpPr>
          <p:nvPr>
            <p:ph sz="half" idx="2"/>
          </p:nvPr>
        </p:nvSpPr>
        <p:spPr>
          <a:xfrm>
            <a:off x="322466" y="2628589"/>
            <a:ext cx="1980510" cy="38662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70029" y="1764054"/>
            <a:ext cx="1990263" cy="864535"/>
          </a:xfrm>
        </p:spPr>
        <p:txBody>
          <a:bodyPr anchor="b"/>
          <a:lstStyle>
            <a:lvl1pPr marL="0" indent="0">
              <a:buNone/>
              <a:defRPr sz="1229" b="1"/>
            </a:lvl1pPr>
            <a:lvl2pPr marL="234086" indent="0">
              <a:buNone/>
              <a:defRPr sz="1024" b="1"/>
            </a:lvl2pPr>
            <a:lvl3pPr marL="468173" indent="0">
              <a:buNone/>
              <a:defRPr sz="922" b="1"/>
            </a:lvl3pPr>
            <a:lvl4pPr marL="702259" indent="0">
              <a:buNone/>
              <a:defRPr sz="819" b="1"/>
            </a:lvl4pPr>
            <a:lvl5pPr marL="936346" indent="0">
              <a:buNone/>
              <a:defRPr sz="819" b="1"/>
            </a:lvl5pPr>
            <a:lvl6pPr marL="1170432" indent="0">
              <a:buNone/>
              <a:defRPr sz="819" b="1"/>
            </a:lvl6pPr>
            <a:lvl7pPr marL="1404518" indent="0">
              <a:buNone/>
              <a:defRPr sz="819" b="1"/>
            </a:lvl7pPr>
            <a:lvl8pPr marL="1638605" indent="0">
              <a:buNone/>
              <a:defRPr sz="819" b="1"/>
            </a:lvl8pPr>
            <a:lvl9pPr marL="1872691" indent="0">
              <a:buNone/>
              <a:defRPr sz="819" b="1"/>
            </a:lvl9pPr>
          </a:lstStyle>
          <a:p>
            <a:pPr lvl="0"/>
            <a:r>
              <a:rPr lang="en-US"/>
              <a:t>Edit Master text styles</a:t>
            </a:r>
          </a:p>
        </p:txBody>
      </p:sp>
      <p:sp>
        <p:nvSpPr>
          <p:cNvPr id="6" name="Content Placeholder 5"/>
          <p:cNvSpPr>
            <a:spLocks noGrp="1"/>
          </p:cNvSpPr>
          <p:nvPr>
            <p:ph sz="quarter" idx="4"/>
          </p:nvPr>
        </p:nvSpPr>
        <p:spPr>
          <a:xfrm>
            <a:off x="2370029" y="2628589"/>
            <a:ext cx="1990263" cy="38662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00370326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737214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19274852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465" y="479742"/>
            <a:ext cx="1509918" cy="1679099"/>
          </a:xfrm>
        </p:spPr>
        <p:txBody>
          <a:bodyPr anchor="b"/>
          <a:lstStyle>
            <a:lvl1pPr>
              <a:defRPr sz="1638"/>
            </a:lvl1pPr>
          </a:lstStyle>
          <a:p>
            <a:r>
              <a:rPr lang="en-US"/>
              <a:t>Click to edit Master title style</a:t>
            </a:r>
            <a:endParaRPr lang="en-US" dirty="0"/>
          </a:p>
        </p:txBody>
      </p:sp>
      <p:sp>
        <p:nvSpPr>
          <p:cNvPr id="3" name="Content Placeholder 2"/>
          <p:cNvSpPr>
            <a:spLocks noGrp="1"/>
          </p:cNvSpPr>
          <p:nvPr>
            <p:ph idx="1"/>
          </p:nvPr>
        </p:nvSpPr>
        <p:spPr>
          <a:xfrm>
            <a:off x="1990263" y="1036112"/>
            <a:ext cx="2370029" cy="5113922"/>
          </a:xfrm>
        </p:spPr>
        <p:txBody>
          <a:bodyPr/>
          <a:lstStyle>
            <a:lvl1pPr>
              <a:defRPr sz="1638"/>
            </a:lvl1pPr>
            <a:lvl2pPr>
              <a:defRPr sz="1434"/>
            </a:lvl2pPr>
            <a:lvl3pPr>
              <a:defRPr sz="1229"/>
            </a:lvl3pPr>
            <a:lvl4pPr>
              <a:defRPr sz="1024"/>
            </a:lvl4pPr>
            <a:lvl5pPr>
              <a:defRPr sz="1024"/>
            </a:lvl5pPr>
            <a:lvl6pPr>
              <a:defRPr sz="1024"/>
            </a:lvl6pPr>
            <a:lvl7pPr>
              <a:defRPr sz="1024"/>
            </a:lvl7pPr>
            <a:lvl8pPr>
              <a:defRPr sz="1024"/>
            </a:lvl8pPr>
            <a:lvl9pPr>
              <a:defRPr sz="102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22465" y="2158841"/>
            <a:ext cx="1509918" cy="3999521"/>
          </a:xfrm>
        </p:spPr>
        <p:txBody>
          <a:bodyPr/>
          <a:lstStyle>
            <a:lvl1pPr marL="0" indent="0">
              <a:buNone/>
              <a:defRPr sz="819"/>
            </a:lvl1pPr>
            <a:lvl2pPr marL="234086" indent="0">
              <a:buNone/>
              <a:defRPr sz="717"/>
            </a:lvl2pPr>
            <a:lvl3pPr marL="468173" indent="0">
              <a:buNone/>
              <a:defRPr sz="614"/>
            </a:lvl3pPr>
            <a:lvl4pPr marL="702259" indent="0">
              <a:buNone/>
              <a:defRPr sz="512"/>
            </a:lvl4pPr>
            <a:lvl5pPr marL="936346" indent="0">
              <a:buNone/>
              <a:defRPr sz="512"/>
            </a:lvl5pPr>
            <a:lvl6pPr marL="1170432" indent="0">
              <a:buNone/>
              <a:defRPr sz="512"/>
            </a:lvl6pPr>
            <a:lvl7pPr marL="1404518" indent="0">
              <a:buNone/>
              <a:defRPr sz="512"/>
            </a:lvl7pPr>
            <a:lvl8pPr marL="1638605" indent="0">
              <a:buNone/>
              <a:defRPr sz="512"/>
            </a:lvl8pPr>
            <a:lvl9pPr marL="1872691" indent="0">
              <a:buNone/>
              <a:defRPr sz="512"/>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72058125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465" y="479742"/>
            <a:ext cx="1509918" cy="1679099"/>
          </a:xfrm>
        </p:spPr>
        <p:txBody>
          <a:bodyPr anchor="b"/>
          <a:lstStyle>
            <a:lvl1pPr>
              <a:defRPr sz="16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990263" y="1036112"/>
            <a:ext cx="2370029" cy="5113922"/>
          </a:xfrm>
        </p:spPr>
        <p:txBody>
          <a:bodyPr anchor="t"/>
          <a:lstStyle>
            <a:lvl1pPr marL="0" indent="0">
              <a:buNone/>
              <a:defRPr sz="1638"/>
            </a:lvl1pPr>
            <a:lvl2pPr marL="234086" indent="0">
              <a:buNone/>
              <a:defRPr sz="1434"/>
            </a:lvl2pPr>
            <a:lvl3pPr marL="468173" indent="0">
              <a:buNone/>
              <a:defRPr sz="1229"/>
            </a:lvl3pPr>
            <a:lvl4pPr marL="702259" indent="0">
              <a:buNone/>
              <a:defRPr sz="1024"/>
            </a:lvl4pPr>
            <a:lvl5pPr marL="936346" indent="0">
              <a:buNone/>
              <a:defRPr sz="1024"/>
            </a:lvl5pPr>
            <a:lvl6pPr marL="1170432" indent="0">
              <a:buNone/>
              <a:defRPr sz="1024"/>
            </a:lvl6pPr>
            <a:lvl7pPr marL="1404518" indent="0">
              <a:buNone/>
              <a:defRPr sz="1024"/>
            </a:lvl7pPr>
            <a:lvl8pPr marL="1638605" indent="0">
              <a:buNone/>
              <a:defRPr sz="1024"/>
            </a:lvl8pPr>
            <a:lvl9pPr marL="1872691" indent="0">
              <a:buNone/>
              <a:defRPr sz="1024"/>
            </a:lvl9pPr>
          </a:lstStyle>
          <a:p>
            <a:r>
              <a:rPr lang="en-US"/>
              <a:t>Click icon to add picture</a:t>
            </a:r>
            <a:endParaRPr lang="en-US" dirty="0"/>
          </a:p>
        </p:txBody>
      </p:sp>
      <p:sp>
        <p:nvSpPr>
          <p:cNvPr id="4" name="Text Placeholder 3"/>
          <p:cNvSpPr>
            <a:spLocks noGrp="1"/>
          </p:cNvSpPr>
          <p:nvPr>
            <p:ph type="body" sz="half" idx="2"/>
          </p:nvPr>
        </p:nvSpPr>
        <p:spPr>
          <a:xfrm>
            <a:off x="322465" y="2158841"/>
            <a:ext cx="1509918" cy="3999521"/>
          </a:xfrm>
        </p:spPr>
        <p:txBody>
          <a:bodyPr/>
          <a:lstStyle>
            <a:lvl1pPr marL="0" indent="0">
              <a:buNone/>
              <a:defRPr sz="819"/>
            </a:lvl1pPr>
            <a:lvl2pPr marL="234086" indent="0">
              <a:buNone/>
              <a:defRPr sz="717"/>
            </a:lvl2pPr>
            <a:lvl3pPr marL="468173" indent="0">
              <a:buNone/>
              <a:defRPr sz="614"/>
            </a:lvl3pPr>
            <a:lvl4pPr marL="702259" indent="0">
              <a:buNone/>
              <a:defRPr sz="512"/>
            </a:lvl4pPr>
            <a:lvl5pPr marL="936346" indent="0">
              <a:buNone/>
              <a:defRPr sz="512"/>
            </a:lvl5pPr>
            <a:lvl6pPr marL="1170432" indent="0">
              <a:buNone/>
              <a:defRPr sz="512"/>
            </a:lvl6pPr>
            <a:lvl7pPr marL="1404518" indent="0">
              <a:buNone/>
              <a:defRPr sz="512"/>
            </a:lvl7pPr>
            <a:lvl8pPr marL="1638605" indent="0">
              <a:buNone/>
              <a:defRPr sz="512"/>
            </a:lvl8pPr>
            <a:lvl9pPr marL="1872691" indent="0">
              <a:buNone/>
              <a:defRPr sz="512"/>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02414841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22897687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50226" y="383128"/>
            <a:ext cx="1009457" cy="609839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21856" y="383128"/>
            <a:ext cx="2969851" cy="609839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0548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583913-3A09-4521-8646-CFA0277C565B}" type="datetimeFigureOut">
              <a:rPr lang="en-GB" smtClean="0"/>
              <a:t>20/10/2019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B0F3BA-753C-4FD1-B15D-65E16765F8DC}" type="slidenum">
              <a:rPr lang="en-GB" smtClean="0"/>
              <a:t>‹#›</a:t>
            </a:fld>
            <a:endParaRPr lang="en-GB"/>
          </a:p>
        </p:txBody>
      </p:sp>
    </p:spTree>
    <p:extLst>
      <p:ext uri="{BB962C8B-B14F-4D97-AF65-F5344CB8AC3E}">
        <p14:creationId xmlns:p14="http://schemas.microsoft.com/office/powerpoint/2010/main" val="265872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583913-3A09-4521-8646-CFA0277C565B}" type="datetimeFigureOut">
              <a:rPr lang="en-GB" smtClean="0"/>
              <a:t>20/10/2019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B0F3BA-753C-4FD1-B15D-65E16765F8DC}" type="slidenum">
              <a:rPr lang="en-GB" smtClean="0"/>
              <a:t>‹#›</a:t>
            </a:fld>
            <a:endParaRPr lang="en-GB"/>
          </a:p>
        </p:txBody>
      </p:sp>
    </p:spTree>
    <p:extLst>
      <p:ext uri="{BB962C8B-B14F-4D97-AF65-F5344CB8AC3E}">
        <p14:creationId xmlns:p14="http://schemas.microsoft.com/office/powerpoint/2010/main" val="2469388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466" y="479742"/>
            <a:ext cx="1509918" cy="1679099"/>
          </a:xfrm>
        </p:spPr>
        <p:txBody>
          <a:bodyPr anchor="b"/>
          <a:lstStyle>
            <a:lvl1pPr>
              <a:defRPr sz="1229"/>
            </a:lvl1pPr>
          </a:lstStyle>
          <a:p>
            <a:r>
              <a:rPr lang="en-US"/>
              <a:t>Click to edit Master title style</a:t>
            </a:r>
            <a:endParaRPr lang="en-US" dirty="0"/>
          </a:p>
        </p:txBody>
      </p:sp>
      <p:sp>
        <p:nvSpPr>
          <p:cNvPr id="3" name="Content Placeholder 2"/>
          <p:cNvSpPr>
            <a:spLocks noGrp="1"/>
          </p:cNvSpPr>
          <p:nvPr>
            <p:ph idx="1"/>
          </p:nvPr>
        </p:nvSpPr>
        <p:spPr>
          <a:xfrm>
            <a:off x="1990263" y="1036111"/>
            <a:ext cx="2370029" cy="5113922"/>
          </a:xfrm>
        </p:spPr>
        <p:txBody>
          <a:bodyPr/>
          <a:lstStyle>
            <a:lvl1pPr>
              <a:defRPr sz="1229"/>
            </a:lvl1pPr>
            <a:lvl2pPr>
              <a:defRPr sz="1075"/>
            </a:lvl2pPr>
            <a:lvl3pPr>
              <a:defRPr sz="922"/>
            </a:lvl3pPr>
            <a:lvl4pPr>
              <a:defRPr sz="768"/>
            </a:lvl4pPr>
            <a:lvl5pPr>
              <a:defRPr sz="768"/>
            </a:lvl5pPr>
            <a:lvl6pPr>
              <a:defRPr sz="768"/>
            </a:lvl6pPr>
            <a:lvl7pPr>
              <a:defRPr sz="768"/>
            </a:lvl7pPr>
            <a:lvl8pPr>
              <a:defRPr sz="768"/>
            </a:lvl8pPr>
            <a:lvl9pPr>
              <a:defRPr sz="76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22466" y="2158841"/>
            <a:ext cx="1509918" cy="3999521"/>
          </a:xfrm>
        </p:spPr>
        <p:txBody>
          <a:bodyPr/>
          <a:lstStyle>
            <a:lvl1pPr marL="0" indent="0">
              <a:buNone/>
              <a:defRPr sz="614"/>
            </a:lvl1pPr>
            <a:lvl2pPr marL="175565" indent="0">
              <a:buNone/>
              <a:defRPr sz="538"/>
            </a:lvl2pPr>
            <a:lvl3pPr marL="351130" indent="0">
              <a:buNone/>
              <a:defRPr sz="461"/>
            </a:lvl3pPr>
            <a:lvl4pPr marL="526694" indent="0">
              <a:buNone/>
              <a:defRPr sz="384"/>
            </a:lvl4pPr>
            <a:lvl5pPr marL="702259" indent="0">
              <a:buNone/>
              <a:defRPr sz="384"/>
            </a:lvl5pPr>
            <a:lvl6pPr marL="877824" indent="0">
              <a:buNone/>
              <a:defRPr sz="384"/>
            </a:lvl6pPr>
            <a:lvl7pPr marL="1053389" indent="0">
              <a:buNone/>
              <a:defRPr sz="384"/>
            </a:lvl7pPr>
            <a:lvl8pPr marL="1228954" indent="0">
              <a:buNone/>
              <a:defRPr sz="384"/>
            </a:lvl8pPr>
            <a:lvl9pPr marL="1404518" indent="0">
              <a:buNone/>
              <a:defRPr sz="384"/>
            </a:lvl9pPr>
          </a:lstStyle>
          <a:p>
            <a:pPr lvl="0"/>
            <a:r>
              <a:rPr lang="en-US"/>
              <a:t>Edit Master text styles</a:t>
            </a:r>
          </a:p>
        </p:txBody>
      </p:sp>
      <p:sp>
        <p:nvSpPr>
          <p:cNvPr id="5" name="Date Placeholder 4"/>
          <p:cNvSpPr>
            <a:spLocks noGrp="1"/>
          </p:cNvSpPr>
          <p:nvPr>
            <p:ph type="dt" sz="half" idx="10"/>
          </p:nvPr>
        </p:nvSpPr>
        <p:spPr/>
        <p:txBody>
          <a:bodyPr/>
          <a:lstStyle/>
          <a:p>
            <a:fld id="{B7583913-3A09-4521-8646-CFA0277C565B}" type="datetimeFigureOut">
              <a:rPr lang="en-GB" smtClean="0"/>
              <a:t>20/10/2019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B0F3BA-753C-4FD1-B15D-65E16765F8DC}" type="slidenum">
              <a:rPr lang="en-GB" smtClean="0"/>
              <a:t>‹#›</a:t>
            </a:fld>
            <a:endParaRPr lang="en-GB"/>
          </a:p>
        </p:txBody>
      </p:sp>
    </p:spTree>
    <p:extLst>
      <p:ext uri="{BB962C8B-B14F-4D97-AF65-F5344CB8AC3E}">
        <p14:creationId xmlns:p14="http://schemas.microsoft.com/office/powerpoint/2010/main" val="2337370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466" y="479742"/>
            <a:ext cx="1509918" cy="1679099"/>
          </a:xfrm>
        </p:spPr>
        <p:txBody>
          <a:bodyPr anchor="b"/>
          <a:lstStyle>
            <a:lvl1pPr>
              <a:defRPr sz="1229"/>
            </a:lvl1pPr>
          </a:lstStyle>
          <a:p>
            <a:r>
              <a:rPr lang="en-US"/>
              <a:t>Click to edit Master title style</a:t>
            </a:r>
            <a:endParaRPr lang="en-US" dirty="0"/>
          </a:p>
        </p:txBody>
      </p:sp>
      <p:sp>
        <p:nvSpPr>
          <p:cNvPr id="3" name="Picture Placeholder 2"/>
          <p:cNvSpPr>
            <a:spLocks noGrp="1" noChangeAspect="1"/>
          </p:cNvSpPr>
          <p:nvPr>
            <p:ph type="pic" idx="1"/>
          </p:nvPr>
        </p:nvSpPr>
        <p:spPr>
          <a:xfrm>
            <a:off x="1990263" y="1036111"/>
            <a:ext cx="2370029" cy="5113922"/>
          </a:xfrm>
        </p:spPr>
        <p:txBody>
          <a:bodyPr anchor="t"/>
          <a:lstStyle>
            <a:lvl1pPr marL="0" indent="0">
              <a:buNone/>
              <a:defRPr sz="1229"/>
            </a:lvl1pPr>
            <a:lvl2pPr marL="175565" indent="0">
              <a:buNone/>
              <a:defRPr sz="1075"/>
            </a:lvl2pPr>
            <a:lvl3pPr marL="351130" indent="0">
              <a:buNone/>
              <a:defRPr sz="922"/>
            </a:lvl3pPr>
            <a:lvl4pPr marL="526694" indent="0">
              <a:buNone/>
              <a:defRPr sz="768"/>
            </a:lvl4pPr>
            <a:lvl5pPr marL="702259" indent="0">
              <a:buNone/>
              <a:defRPr sz="768"/>
            </a:lvl5pPr>
            <a:lvl6pPr marL="877824" indent="0">
              <a:buNone/>
              <a:defRPr sz="768"/>
            </a:lvl6pPr>
            <a:lvl7pPr marL="1053389" indent="0">
              <a:buNone/>
              <a:defRPr sz="768"/>
            </a:lvl7pPr>
            <a:lvl8pPr marL="1228954" indent="0">
              <a:buNone/>
              <a:defRPr sz="768"/>
            </a:lvl8pPr>
            <a:lvl9pPr marL="1404518" indent="0">
              <a:buNone/>
              <a:defRPr sz="768"/>
            </a:lvl9pPr>
          </a:lstStyle>
          <a:p>
            <a:r>
              <a:rPr lang="en-US"/>
              <a:t>Click icon to add picture</a:t>
            </a:r>
            <a:endParaRPr lang="en-US" dirty="0"/>
          </a:p>
        </p:txBody>
      </p:sp>
      <p:sp>
        <p:nvSpPr>
          <p:cNvPr id="4" name="Text Placeholder 3"/>
          <p:cNvSpPr>
            <a:spLocks noGrp="1"/>
          </p:cNvSpPr>
          <p:nvPr>
            <p:ph type="body" sz="half" idx="2"/>
          </p:nvPr>
        </p:nvSpPr>
        <p:spPr>
          <a:xfrm>
            <a:off x="322466" y="2158841"/>
            <a:ext cx="1509918" cy="3999521"/>
          </a:xfrm>
        </p:spPr>
        <p:txBody>
          <a:bodyPr/>
          <a:lstStyle>
            <a:lvl1pPr marL="0" indent="0">
              <a:buNone/>
              <a:defRPr sz="614"/>
            </a:lvl1pPr>
            <a:lvl2pPr marL="175565" indent="0">
              <a:buNone/>
              <a:defRPr sz="538"/>
            </a:lvl2pPr>
            <a:lvl3pPr marL="351130" indent="0">
              <a:buNone/>
              <a:defRPr sz="461"/>
            </a:lvl3pPr>
            <a:lvl4pPr marL="526694" indent="0">
              <a:buNone/>
              <a:defRPr sz="384"/>
            </a:lvl4pPr>
            <a:lvl5pPr marL="702259" indent="0">
              <a:buNone/>
              <a:defRPr sz="384"/>
            </a:lvl5pPr>
            <a:lvl6pPr marL="877824" indent="0">
              <a:buNone/>
              <a:defRPr sz="384"/>
            </a:lvl6pPr>
            <a:lvl7pPr marL="1053389" indent="0">
              <a:buNone/>
              <a:defRPr sz="384"/>
            </a:lvl7pPr>
            <a:lvl8pPr marL="1228954" indent="0">
              <a:buNone/>
              <a:defRPr sz="384"/>
            </a:lvl8pPr>
            <a:lvl9pPr marL="1404518" indent="0">
              <a:buNone/>
              <a:defRPr sz="384"/>
            </a:lvl9pPr>
          </a:lstStyle>
          <a:p>
            <a:pPr lvl="0"/>
            <a:r>
              <a:rPr lang="en-US"/>
              <a:t>Edit Master text styles</a:t>
            </a:r>
          </a:p>
        </p:txBody>
      </p:sp>
      <p:sp>
        <p:nvSpPr>
          <p:cNvPr id="5" name="Date Placeholder 4"/>
          <p:cNvSpPr>
            <a:spLocks noGrp="1"/>
          </p:cNvSpPr>
          <p:nvPr>
            <p:ph type="dt" sz="half" idx="10"/>
          </p:nvPr>
        </p:nvSpPr>
        <p:spPr/>
        <p:txBody>
          <a:bodyPr/>
          <a:lstStyle/>
          <a:p>
            <a:fld id="{B7583913-3A09-4521-8646-CFA0277C565B}" type="datetimeFigureOut">
              <a:rPr lang="en-GB" smtClean="0"/>
              <a:t>20/10/2019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B0F3BA-753C-4FD1-B15D-65E16765F8DC}" type="slidenum">
              <a:rPr lang="en-GB" smtClean="0"/>
              <a:t>‹#›</a:t>
            </a:fld>
            <a:endParaRPr lang="en-GB"/>
          </a:p>
        </p:txBody>
      </p:sp>
    </p:spTree>
    <p:extLst>
      <p:ext uri="{BB962C8B-B14F-4D97-AF65-F5344CB8AC3E}">
        <p14:creationId xmlns:p14="http://schemas.microsoft.com/office/powerpoint/2010/main" val="3465517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3.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7" Type="http://schemas.openxmlformats.org/officeDocument/2006/relationships/image" Target="../media/image3.pn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image" Target="../media/image1.emf"/></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3.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8.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6" Type="http://schemas.openxmlformats.org/officeDocument/2006/relationships/image" Target="../media/image3.png"/><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2.pn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emf"/></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9.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1856" y="383128"/>
            <a:ext cx="4037827" cy="13909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1856" y="1915639"/>
            <a:ext cx="4037827" cy="45658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21856" y="6669754"/>
            <a:ext cx="1053346" cy="383128"/>
          </a:xfrm>
          <a:prstGeom prst="rect">
            <a:avLst/>
          </a:prstGeom>
        </p:spPr>
        <p:txBody>
          <a:bodyPr vert="horz" lIns="91440" tIns="45720" rIns="91440" bIns="45720" rtlCol="0" anchor="ctr"/>
          <a:lstStyle>
            <a:lvl1pPr algn="l">
              <a:defRPr sz="461">
                <a:solidFill>
                  <a:schemeClr val="tx1">
                    <a:tint val="75000"/>
                  </a:schemeClr>
                </a:solidFill>
              </a:defRPr>
            </a:lvl1pPr>
          </a:lstStyle>
          <a:p>
            <a:fld id="{B7583913-3A09-4521-8646-CFA0277C565B}" type="datetimeFigureOut">
              <a:rPr lang="en-GB" smtClean="0"/>
              <a:t>20/10/2019</a:t>
            </a:fld>
            <a:endParaRPr lang="en-GB"/>
          </a:p>
        </p:txBody>
      </p:sp>
      <p:sp>
        <p:nvSpPr>
          <p:cNvPr id="5" name="Footer Placeholder 4"/>
          <p:cNvSpPr>
            <a:spLocks noGrp="1"/>
          </p:cNvSpPr>
          <p:nvPr>
            <p:ph type="ftr" sz="quarter" idx="3"/>
          </p:nvPr>
        </p:nvSpPr>
        <p:spPr>
          <a:xfrm>
            <a:off x="1550760" y="6669754"/>
            <a:ext cx="1580019" cy="383128"/>
          </a:xfrm>
          <a:prstGeom prst="rect">
            <a:avLst/>
          </a:prstGeom>
        </p:spPr>
        <p:txBody>
          <a:bodyPr vert="horz" lIns="91440" tIns="45720" rIns="91440" bIns="45720" rtlCol="0" anchor="ctr"/>
          <a:lstStyle>
            <a:lvl1pPr algn="ctr">
              <a:defRPr sz="461">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306336" y="6669754"/>
            <a:ext cx="1053346" cy="383128"/>
          </a:xfrm>
          <a:prstGeom prst="rect">
            <a:avLst/>
          </a:prstGeom>
        </p:spPr>
        <p:txBody>
          <a:bodyPr vert="horz" lIns="91440" tIns="45720" rIns="91440" bIns="45720" rtlCol="0" anchor="ctr"/>
          <a:lstStyle>
            <a:lvl1pPr algn="r">
              <a:defRPr sz="461">
                <a:solidFill>
                  <a:schemeClr val="tx1">
                    <a:tint val="75000"/>
                  </a:schemeClr>
                </a:solidFill>
              </a:defRPr>
            </a:lvl1pPr>
          </a:lstStyle>
          <a:p>
            <a:fld id="{4AB0F3BA-753C-4FD1-B15D-65E16765F8DC}" type="slidenum">
              <a:rPr lang="en-GB" smtClean="0"/>
              <a:t>‹#›</a:t>
            </a:fld>
            <a:endParaRPr lang="en-GB"/>
          </a:p>
        </p:txBody>
      </p:sp>
      <p:sp>
        <p:nvSpPr>
          <p:cNvPr id="7" name="Rectangle 6"/>
          <p:cNvSpPr/>
          <p:nvPr/>
        </p:nvSpPr>
        <p:spPr>
          <a:xfrm>
            <a:off x="0" y="0"/>
            <a:ext cx="4681538" cy="7196138"/>
          </a:xfrm>
          <a:prstGeom prst="rect">
            <a:avLst/>
          </a:prstGeom>
          <a:solidFill>
            <a:srgbClr val="6B6D7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8" name="bk object 18"/>
          <p:cNvSpPr/>
          <p:nvPr/>
        </p:nvSpPr>
        <p:spPr>
          <a:xfrm>
            <a:off x="4452338" y="234540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E3762D"/>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pic>
        <p:nvPicPr>
          <p:cNvPr id="9" name="Picture 8"/>
          <p:cNvPicPr>
            <a:picLocks noChangeAspect="1"/>
          </p:cNvPicPr>
          <p:nvPr/>
        </p:nvPicPr>
        <p:blipFill>
          <a:blip r:embed="rId14"/>
          <a:stretch>
            <a:fillRect/>
          </a:stretch>
        </p:blipFill>
        <p:spPr>
          <a:xfrm>
            <a:off x="4443036" y="6836237"/>
            <a:ext cx="458401" cy="1252661"/>
          </a:xfrm>
          <a:prstGeom prst="rect">
            <a:avLst/>
          </a:prstGeom>
        </p:spPr>
      </p:pic>
      <p:sp>
        <p:nvSpPr>
          <p:cNvPr id="10" name="bk object 18"/>
          <p:cNvSpPr/>
          <p:nvPr/>
        </p:nvSpPr>
        <p:spPr>
          <a:xfrm>
            <a:off x="4543748" y="-70628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FC000"/>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pic>
        <p:nvPicPr>
          <p:cNvPr id="11" name="Picture 10"/>
          <p:cNvPicPr>
            <a:picLocks noChangeAspect="1"/>
          </p:cNvPicPr>
          <p:nvPr/>
        </p:nvPicPr>
        <p:blipFill>
          <a:blip r:embed="rId14"/>
          <a:stretch>
            <a:fillRect/>
          </a:stretch>
        </p:blipFill>
        <p:spPr>
          <a:xfrm>
            <a:off x="-91411" y="589286"/>
            <a:ext cx="458401" cy="1252661"/>
          </a:xfrm>
          <a:prstGeom prst="rect">
            <a:avLst/>
          </a:prstGeom>
        </p:spPr>
      </p:pic>
      <p:sp>
        <p:nvSpPr>
          <p:cNvPr id="12" name="bk object 19"/>
          <p:cNvSpPr/>
          <p:nvPr/>
        </p:nvSpPr>
        <p:spPr>
          <a:xfrm>
            <a:off x="231316" y="-366082"/>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FFFFF">
              <a:alpha val="30000"/>
            </a:srgbClr>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3" name="bk object 18"/>
          <p:cNvSpPr/>
          <p:nvPr/>
        </p:nvSpPr>
        <p:spPr>
          <a:xfrm>
            <a:off x="-145072" y="682352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9BA32"/>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4" name="bk object 19"/>
          <p:cNvSpPr/>
          <p:nvPr/>
        </p:nvSpPr>
        <p:spPr>
          <a:xfrm>
            <a:off x="4427092" y="3633368"/>
            <a:ext cx="50424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529CC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5" name="TextBox 14"/>
          <p:cNvSpPr txBox="1"/>
          <p:nvPr/>
        </p:nvSpPr>
        <p:spPr>
          <a:xfrm>
            <a:off x="281371" y="123915"/>
            <a:ext cx="454126" cy="203133"/>
          </a:xfrm>
          <a:prstGeom prst="rect">
            <a:avLst/>
          </a:prstGeom>
          <a:noFill/>
        </p:spPr>
        <p:txBody>
          <a:bodyPr wrap="square" rtlCol="0">
            <a:spAutoFit/>
          </a:bodyPr>
          <a:lstStyle/>
          <a:p>
            <a:r>
              <a:rPr lang="en-US" sz="720" b="1">
                <a:solidFill>
                  <a:schemeClr val="bg1"/>
                </a:solidFill>
                <a:latin typeface="Avenir Book" charset="0"/>
                <a:ea typeface="Avenir Book" charset="0"/>
                <a:cs typeface="Avenir Book" charset="0"/>
              </a:rPr>
              <a:t>2017</a:t>
            </a:r>
          </a:p>
        </p:txBody>
      </p:sp>
      <p:sp>
        <p:nvSpPr>
          <p:cNvPr id="16" name="Rectangle 15"/>
          <p:cNvSpPr/>
          <p:nvPr/>
        </p:nvSpPr>
        <p:spPr>
          <a:xfrm>
            <a:off x="-1971467" y="7196141"/>
            <a:ext cx="8627168" cy="646241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18"/>
          </a:p>
        </p:txBody>
      </p:sp>
      <p:sp>
        <p:nvSpPr>
          <p:cNvPr id="17" name="Rectangle 16"/>
          <p:cNvSpPr/>
          <p:nvPr/>
        </p:nvSpPr>
        <p:spPr>
          <a:xfrm>
            <a:off x="4684234" y="-748884"/>
            <a:ext cx="1971468" cy="8242113"/>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18" name="Rectangle 17"/>
          <p:cNvSpPr/>
          <p:nvPr/>
        </p:nvSpPr>
        <p:spPr>
          <a:xfrm>
            <a:off x="-1971467" y="-875874"/>
            <a:ext cx="1971468" cy="8242113"/>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19" name="Rectangle 18"/>
          <p:cNvSpPr/>
          <p:nvPr/>
        </p:nvSpPr>
        <p:spPr>
          <a:xfrm>
            <a:off x="-1971467" y="-6462414"/>
            <a:ext cx="8627168" cy="646241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18"/>
          </a:p>
        </p:txBody>
      </p:sp>
      <p:pic>
        <p:nvPicPr>
          <p:cNvPr id="20" name="Picture 19"/>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223018" y="6343057"/>
            <a:ext cx="313025" cy="487843"/>
          </a:xfrm>
          <a:prstGeom prst="rect">
            <a:avLst/>
          </a:prstGeom>
        </p:spPr>
      </p:pic>
      <p:pic>
        <p:nvPicPr>
          <p:cNvPr id="21" name="Picture 20"/>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202365" y="371312"/>
            <a:ext cx="364978" cy="997368"/>
          </a:xfrm>
          <a:prstGeom prst="rect">
            <a:avLst/>
          </a:prstGeom>
        </p:spPr>
      </p:pic>
      <p:pic>
        <p:nvPicPr>
          <p:cNvPr id="22" name="Picture 21"/>
          <p:cNvPicPr>
            <a:picLocks noChangeAspect="1"/>
          </p:cNvPicPr>
          <p:nvPr/>
        </p:nvPicPr>
        <p:blipFill>
          <a:blip r:embed="rId14"/>
          <a:stretch>
            <a:fillRect/>
          </a:stretch>
        </p:blipFill>
        <p:spPr>
          <a:xfrm>
            <a:off x="4205564" y="395202"/>
            <a:ext cx="364475" cy="995991"/>
          </a:xfrm>
          <a:prstGeom prst="rect">
            <a:avLst/>
          </a:prstGeom>
        </p:spPr>
      </p:pic>
      <p:sp>
        <p:nvSpPr>
          <p:cNvPr id="23" name="bk object 18"/>
          <p:cNvSpPr/>
          <p:nvPr/>
        </p:nvSpPr>
        <p:spPr>
          <a:xfrm>
            <a:off x="4175242" y="290836"/>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E3762D"/>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Tree>
    <p:extLst>
      <p:ext uri="{BB962C8B-B14F-4D97-AF65-F5344CB8AC3E}">
        <p14:creationId xmlns:p14="http://schemas.microsoft.com/office/powerpoint/2010/main" val="2050303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351130" rtl="0" eaLnBrk="1" latinLnBrk="0" hangingPunct="1">
        <a:lnSpc>
          <a:spcPct val="90000"/>
        </a:lnSpc>
        <a:spcBef>
          <a:spcPct val="0"/>
        </a:spcBef>
        <a:buNone/>
        <a:defRPr sz="1690" kern="1200">
          <a:solidFill>
            <a:schemeClr val="tx1"/>
          </a:solidFill>
          <a:latin typeface="+mj-lt"/>
          <a:ea typeface="+mj-ea"/>
          <a:cs typeface="+mj-cs"/>
        </a:defRPr>
      </a:lvl1pPr>
    </p:titleStyle>
    <p:bodyStyle>
      <a:lvl1pPr marL="87782" indent="-87782" algn="l" defTabSz="351130" rtl="0" eaLnBrk="1" latinLnBrk="0" hangingPunct="1">
        <a:lnSpc>
          <a:spcPct val="90000"/>
        </a:lnSpc>
        <a:spcBef>
          <a:spcPts val="384"/>
        </a:spcBef>
        <a:buFont typeface="Arial" panose="020B0604020202020204" pitchFamily="34" charset="0"/>
        <a:buChar char="•"/>
        <a:defRPr sz="1075" kern="1200">
          <a:solidFill>
            <a:schemeClr val="tx1"/>
          </a:solidFill>
          <a:latin typeface="+mn-lt"/>
          <a:ea typeface="+mn-ea"/>
          <a:cs typeface="+mn-cs"/>
        </a:defRPr>
      </a:lvl1pPr>
      <a:lvl2pPr marL="263347" indent="-87782" algn="l" defTabSz="351130" rtl="0" eaLnBrk="1" latinLnBrk="0" hangingPunct="1">
        <a:lnSpc>
          <a:spcPct val="90000"/>
        </a:lnSpc>
        <a:spcBef>
          <a:spcPts val="192"/>
        </a:spcBef>
        <a:buFont typeface="Arial" panose="020B0604020202020204" pitchFamily="34" charset="0"/>
        <a:buChar char="•"/>
        <a:defRPr sz="922" kern="1200">
          <a:solidFill>
            <a:schemeClr val="tx1"/>
          </a:solidFill>
          <a:latin typeface="+mn-lt"/>
          <a:ea typeface="+mn-ea"/>
          <a:cs typeface="+mn-cs"/>
        </a:defRPr>
      </a:lvl2pPr>
      <a:lvl3pPr marL="438912" indent="-87782" algn="l" defTabSz="351130" rtl="0" eaLnBrk="1" latinLnBrk="0" hangingPunct="1">
        <a:lnSpc>
          <a:spcPct val="90000"/>
        </a:lnSpc>
        <a:spcBef>
          <a:spcPts val="192"/>
        </a:spcBef>
        <a:buFont typeface="Arial" panose="020B0604020202020204" pitchFamily="34" charset="0"/>
        <a:buChar char="•"/>
        <a:defRPr sz="768" kern="1200">
          <a:solidFill>
            <a:schemeClr val="tx1"/>
          </a:solidFill>
          <a:latin typeface="+mn-lt"/>
          <a:ea typeface="+mn-ea"/>
          <a:cs typeface="+mn-cs"/>
        </a:defRPr>
      </a:lvl3pPr>
      <a:lvl4pPr marL="614477" indent="-87782" algn="l" defTabSz="351130" rtl="0" eaLnBrk="1" latinLnBrk="0" hangingPunct="1">
        <a:lnSpc>
          <a:spcPct val="90000"/>
        </a:lnSpc>
        <a:spcBef>
          <a:spcPts val="192"/>
        </a:spcBef>
        <a:buFont typeface="Arial" panose="020B0604020202020204" pitchFamily="34" charset="0"/>
        <a:buChar char="•"/>
        <a:defRPr sz="691" kern="1200">
          <a:solidFill>
            <a:schemeClr val="tx1"/>
          </a:solidFill>
          <a:latin typeface="+mn-lt"/>
          <a:ea typeface="+mn-ea"/>
          <a:cs typeface="+mn-cs"/>
        </a:defRPr>
      </a:lvl4pPr>
      <a:lvl5pPr marL="790042" indent="-87782" algn="l" defTabSz="351130" rtl="0" eaLnBrk="1" latinLnBrk="0" hangingPunct="1">
        <a:lnSpc>
          <a:spcPct val="90000"/>
        </a:lnSpc>
        <a:spcBef>
          <a:spcPts val="192"/>
        </a:spcBef>
        <a:buFont typeface="Arial" panose="020B0604020202020204" pitchFamily="34" charset="0"/>
        <a:buChar char="•"/>
        <a:defRPr sz="691" kern="1200">
          <a:solidFill>
            <a:schemeClr val="tx1"/>
          </a:solidFill>
          <a:latin typeface="+mn-lt"/>
          <a:ea typeface="+mn-ea"/>
          <a:cs typeface="+mn-cs"/>
        </a:defRPr>
      </a:lvl5pPr>
      <a:lvl6pPr marL="965606" indent="-87782" algn="l" defTabSz="351130" rtl="0" eaLnBrk="1" latinLnBrk="0" hangingPunct="1">
        <a:lnSpc>
          <a:spcPct val="90000"/>
        </a:lnSpc>
        <a:spcBef>
          <a:spcPts val="192"/>
        </a:spcBef>
        <a:buFont typeface="Arial" panose="020B0604020202020204" pitchFamily="34" charset="0"/>
        <a:buChar char="•"/>
        <a:defRPr sz="691" kern="1200">
          <a:solidFill>
            <a:schemeClr val="tx1"/>
          </a:solidFill>
          <a:latin typeface="+mn-lt"/>
          <a:ea typeface="+mn-ea"/>
          <a:cs typeface="+mn-cs"/>
        </a:defRPr>
      </a:lvl6pPr>
      <a:lvl7pPr marL="1141171" indent="-87782" algn="l" defTabSz="351130" rtl="0" eaLnBrk="1" latinLnBrk="0" hangingPunct="1">
        <a:lnSpc>
          <a:spcPct val="90000"/>
        </a:lnSpc>
        <a:spcBef>
          <a:spcPts val="192"/>
        </a:spcBef>
        <a:buFont typeface="Arial" panose="020B0604020202020204" pitchFamily="34" charset="0"/>
        <a:buChar char="•"/>
        <a:defRPr sz="691" kern="1200">
          <a:solidFill>
            <a:schemeClr val="tx1"/>
          </a:solidFill>
          <a:latin typeface="+mn-lt"/>
          <a:ea typeface="+mn-ea"/>
          <a:cs typeface="+mn-cs"/>
        </a:defRPr>
      </a:lvl7pPr>
      <a:lvl8pPr marL="1316736" indent="-87782" algn="l" defTabSz="351130" rtl="0" eaLnBrk="1" latinLnBrk="0" hangingPunct="1">
        <a:lnSpc>
          <a:spcPct val="90000"/>
        </a:lnSpc>
        <a:spcBef>
          <a:spcPts val="192"/>
        </a:spcBef>
        <a:buFont typeface="Arial" panose="020B0604020202020204" pitchFamily="34" charset="0"/>
        <a:buChar char="•"/>
        <a:defRPr sz="691" kern="1200">
          <a:solidFill>
            <a:schemeClr val="tx1"/>
          </a:solidFill>
          <a:latin typeface="+mn-lt"/>
          <a:ea typeface="+mn-ea"/>
          <a:cs typeface="+mn-cs"/>
        </a:defRPr>
      </a:lvl8pPr>
      <a:lvl9pPr marL="1492301" indent="-87782" algn="l" defTabSz="351130" rtl="0" eaLnBrk="1" latinLnBrk="0" hangingPunct="1">
        <a:lnSpc>
          <a:spcPct val="90000"/>
        </a:lnSpc>
        <a:spcBef>
          <a:spcPts val="192"/>
        </a:spcBef>
        <a:buFont typeface="Arial" panose="020B0604020202020204" pitchFamily="34" charset="0"/>
        <a:buChar char="•"/>
        <a:defRPr sz="691" kern="1200">
          <a:solidFill>
            <a:schemeClr val="tx1"/>
          </a:solidFill>
          <a:latin typeface="+mn-lt"/>
          <a:ea typeface="+mn-ea"/>
          <a:cs typeface="+mn-cs"/>
        </a:defRPr>
      </a:lvl9pPr>
    </p:bodyStyle>
    <p:otherStyle>
      <a:defPPr>
        <a:defRPr lang="en-US"/>
      </a:defPPr>
      <a:lvl1pPr marL="0" algn="l" defTabSz="351130" rtl="0" eaLnBrk="1" latinLnBrk="0" hangingPunct="1">
        <a:defRPr sz="691" kern="1200">
          <a:solidFill>
            <a:schemeClr val="tx1"/>
          </a:solidFill>
          <a:latin typeface="+mn-lt"/>
          <a:ea typeface="+mn-ea"/>
          <a:cs typeface="+mn-cs"/>
        </a:defRPr>
      </a:lvl1pPr>
      <a:lvl2pPr marL="175565" algn="l" defTabSz="351130" rtl="0" eaLnBrk="1" latinLnBrk="0" hangingPunct="1">
        <a:defRPr sz="691" kern="1200">
          <a:solidFill>
            <a:schemeClr val="tx1"/>
          </a:solidFill>
          <a:latin typeface="+mn-lt"/>
          <a:ea typeface="+mn-ea"/>
          <a:cs typeface="+mn-cs"/>
        </a:defRPr>
      </a:lvl2pPr>
      <a:lvl3pPr marL="351130" algn="l" defTabSz="351130" rtl="0" eaLnBrk="1" latinLnBrk="0" hangingPunct="1">
        <a:defRPr sz="691" kern="1200">
          <a:solidFill>
            <a:schemeClr val="tx1"/>
          </a:solidFill>
          <a:latin typeface="+mn-lt"/>
          <a:ea typeface="+mn-ea"/>
          <a:cs typeface="+mn-cs"/>
        </a:defRPr>
      </a:lvl3pPr>
      <a:lvl4pPr marL="526694" algn="l" defTabSz="351130" rtl="0" eaLnBrk="1" latinLnBrk="0" hangingPunct="1">
        <a:defRPr sz="691" kern="1200">
          <a:solidFill>
            <a:schemeClr val="tx1"/>
          </a:solidFill>
          <a:latin typeface="+mn-lt"/>
          <a:ea typeface="+mn-ea"/>
          <a:cs typeface="+mn-cs"/>
        </a:defRPr>
      </a:lvl4pPr>
      <a:lvl5pPr marL="702259" algn="l" defTabSz="351130" rtl="0" eaLnBrk="1" latinLnBrk="0" hangingPunct="1">
        <a:defRPr sz="691" kern="1200">
          <a:solidFill>
            <a:schemeClr val="tx1"/>
          </a:solidFill>
          <a:latin typeface="+mn-lt"/>
          <a:ea typeface="+mn-ea"/>
          <a:cs typeface="+mn-cs"/>
        </a:defRPr>
      </a:lvl5pPr>
      <a:lvl6pPr marL="877824" algn="l" defTabSz="351130" rtl="0" eaLnBrk="1" latinLnBrk="0" hangingPunct="1">
        <a:defRPr sz="691" kern="1200">
          <a:solidFill>
            <a:schemeClr val="tx1"/>
          </a:solidFill>
          <a:latin typeface="+mn-lt"/>
          <a:ea typeface="+mn-ea"/>
          <a:cs typeface="+mn-cs"/>
        </a:defRPr>
      </a:lvl6pPr>
      <a:lvl7pPr marL="1053389" algn="l" defTabSz="351130" rtl="0" eaLnBrk="1" latinLnBrk="0" hangingPunct="1">
        <a:defRPr sz="691" kern="1200">
          <a:solidFill>
            <a:schemeClr val="tx1"/>
          </a:solidFill>
          <a:latin typeface="+mn-lt"/>
          <a:ea typeface="+mn-ea"/>
          <a:cs typeface="+mn-cs"/>
        </a:defRPr>
      </a:lvl7pPr>
      <a:lvl8pPr marL="1228954" algn="l" defTabSz="351130" rtl="0" eaLnBrk="1" latinLnBrk="0" hangingPunct="1">
        <a:defRPr sz="691" kern="1200">
          <a:solidFill>
            <a:schemeClr val="tx1"/>
          </a:solidFill>
          <a:latin typeface="+mn-lt"/>
          <a:ea typeface="+mn-ea"/>
          <a:cs typeface="+mn-cs"/>
        </a:defRPr>
      </a:lvl8pPr>
      <a:lvl9pPr marL="1404518" algn="l" defTabSz="351130" rtl="0" eaLnBrk="1" latinLnBrk="0" hangingPunct="1">
        <a:defRPr sz="69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4681538" cy="7196138"/>
          </a:xfrm>
          <a:prstGeom prst="rect">
            <a:avLst/>
          </a:prstGeom>
          <a:solidFill>
            <a:srgbClr val="6B6D7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8" name="bk object 18"/>
          <p:cNvSpPr/>
          <p:nvPr/>
        </p:nvSpPr>
        <p:spPr>
          <a:xfrm>
            <a:off x="4452338" y="234540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E3762D"/>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pic>
        <p:nvPicPr>
          <p:cNvPr id="10" name="Picture 9"/>
          <p:cNvPicPr>
            <a:picLocks noChangeAspect="1"/>
          </p:cNvPicPr>
          <p:nvPr/>
        </p:nvPicPr>
        <p:blipFill>
          <a:blip r:embed="rId5"/>
          <a:stretch>
            <a:fillRect/>
          </a:stretch>
        </p:blipFill>
        <p:spPr>
          <a:xfrm>
            <a:off x="4443036" y="6836237"/>
            <a:ext cx="458401" cy="1252661"/>
          </a:xfrm>
          <a:prstGeom prst="rect">
            <a:avLst/>
          </a:prstGeom>
        </p:spPr>
      </p:pic>
      <p:sp>
        <p:nvSpPr>
          <p:cNvPr id="11" name="bk object 18"/>
          <p:cNvSpPr/>
          <p:nvPr/>
        </p:nvSpPr>
        <p:spPr>
          <a:xfrm>
            <a:off x="4543748" y="-70628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FC000"/>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pic>
        <p:nvPicPr>
          <p:cNvPr id="12" name="Picture 11"/>
          <p:cNvPicPr>
            <a:picLocks noChangeAspect="1"/>
          </p:cNvPicPr>
          <p:nvPr/>
        </p:nvPicPr>
        <p:blipFill>
          <a:blip r:embed="rId5"/>
          <a:stretch>
            <a:fillRect/>
          </a:stretch>
        </p:blipFill>
        <p:spPr>
          <a:xfrm>
            <a:off x="-91411" y="589286"/>
            <a:ext cx="458401" cy="1252661"/>
          </a:xfrm>
          <a:prstGeom prst="rect">
            <a:avLst/>
          </a:prstGeom>
        </p:spPr>
      </p:pic>
      <p:sp>
        <p:nvSpPr>
          <p:cNvPr id="13" name="bk object 19"/>
          <p:cNvSpPr/>
          <p:nvPr/>
        </p:nvSpPr>
        <p:spPr>
          <a:xfrm>
            <a:off x="231316" y="-366082"/>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FFFFF">
              <a:alpha val="30000"/>
            </a:srgbClr>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4" name="bk object 18"/>
          <p:cNvSpPr/>
          <p:nvPr/>
        </p:nvSpPr>
        <p:spPr>
          <a:xfrm>
            <a:off x="-145072" y="682352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9BA32"/>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5" name="bk object 19"/>
          <p:cNvSpPr/>
          <p:nvPr/>
        </p:nvSpPr>
        <p:spPr>
          <a:xfrm>
            <a:off x="4427092" y="3633368"/>
            <a:ext cx="50424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529CC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8" name="TextBox 17"/>
          <p:cNvSpPr txBox="1"/>
          <p:nvPr/>
        </p:nvSpPr>
        <p:spPr>
          <a:xfrm>
            <a:off x="281371" y="123915"/>
            <a:ext cx="454126" cy="203133"/>
          </a:xfrm>
          <a:prstGeom prst="rect">
            <a:avLst/>
          </a:prstGeom>
          <a:noFill/>
        </p:spPr>
        <p:txBody>
          <a:bodyPr wrap="square" rtlCol="0">
            <a:spAutoFit/>
          </a:bodyPr>
          <a:lstStyle/>
          <a:p>
            <a:r>
              <a:rPr lang="en-US" sz="720" b="1">
                <a:solidFill>
                  <a:schemeClr val="bg1"/>
                </a:solidFill>
                <a:latin typeface="Avenir Book" charset="0"/>
                <a:ea typeface="Avenir Book" charset="0"/>
                <a:cs typeface="Avenir Book" charset="0"/>
              </a:rPr>
              <a:t>2017</a:t>
            </a:r>
          </a:p>
        </p:txBody>
      </p:sp>
      <p:sp>
        <p:nvSpPr>
          <p:cNvPr id="19" name="Rectangle 18"/>
          <p:cNvSpPr/>
          <p:nvPr/>
        </p:nvSpPr>
        <p:spPr>
          <a:xfrm>
            <a:off x="-1971467" y="7196141"/>
            <a:ext cx="8627168" cy="646241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18"/>
          </a:p>
        </p:txBody>
      </p:sp>
      <p:sp>
        <p:nvSpPr>
          <p:cNvPr id="20" name="Rectangle 19"/>
          <p:cNvSpPr/>
          <p:nvPr/>
        </p:nvSpPr>
        <p:spPr>
          <a:xfrm>
            <a:off x="4684234" y="-748884"/>
            <a:ext cx="1971468" cy="8242113"/>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21" name="Rectangle 20"/>
          <p:cNvSpPr/>
          <p:nvPr/>
        </p:nvSpPr>
        <p:spPr>
          <a:xfrm>
            <a:off x="-1971467" y="-875874"/>
            <a:ext cx="1971468" cy="8242113"/>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22" name="Rectangle 21"/>
          <p:cNvSpPr/>
          <p:nvPr/>
        </p:nvSpPr>
        <p:spPr>
          <a:xfrm>
            <a:off x="-1971467" y="-6462414"/>
            <a:ext cx="8627168" cy="646241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18"/>
          </a:p>
        </p:txBody>
      </p:sp>
      <p:pic>
        <p:nvPicPr>
          <p:cNvPr id="23" name="Picture 2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23018" y="6343057"/>
            <a:ext cx="313025" cy="487843"/>
          </a:xfrm>
          <a:prstGeom prst="rect">
            <a:avLst/>
          </a:prstGeom>
        </p:spPr>
      </p:pic>
      <p:pic>
        <p:nvPicPr>
          <p:cNvPr id="24" name="Picture 2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02365" y="371312"/>
            <a:ext cx="364978" cy="997368"/>
          </a:xfrm>
          <a:prstGeom prst="rect">
            <a:avLst/>
          </a:prstGeom>
        </p:spPr>
      </p:pic>
      <p:pic>
        <p:nvPicPr>
          <p:cNvPr id="17" name="Picture 16"/>
          <p:cNvPicPr>
            <a:picLocks noChangeAspect="1"/>
          </p:cNvPicPr>
          <p:nvPr/>
        </p:nvPicPr>
        <p:blipFill>
          <a:blip r:embed="rId5"/>
          <a:stretch>
            <a:fillRect/>
          </a:stretch>
        </p:blipFill>
        <p:spPr>
          <a:xfrm>
            <a:off x="4205564" y="395202"/>
            <a:ext cx="364475" cy="995991"/>
          </a:xfrm>
          <a:prstGeom prst="rect">
            <a:avLst/>
          </a:prstGeom>
        </p:spPr>
      </p:pic>
      <p:sp>
        <p:nvSpPr>
          <p:cNvPr id="25" name="bk object 18"/>
          <p:cNvSpPr/>
          <p:nvPr/>
        </p:nvSpPr>
        <p:spPr>
          <a:xfrm>
            <a:off x="4175242" y="290836"/>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E3762D"/>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Tree>
    <p:extLst>
      <p:ext uri="{BB962C8B-B14F-4D97-AF65-F5344CB8AC3E}">
        <p14:creationId xmlns:p14="http://schemas.microsoft.com/office/powerpoint/2010/main" val="76420340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Lst>
  <p:txStyles>
    <p:titleStyle>
      <a:lvl1pPr algn="l" defTabSz="263347" rtl="0" eaLnBrk="1" latinLnBrk="0" hangingPunct="1">
        <a:lnSpc>
          <a:spcPct val="90000"/>
        </a:lnSpc>
        <a:spcBef>
          <a:spcPct val="0"/>
        </a:spcBef>
        <a:buNone/>
        <a:defRPr sz="1267" kern="1200">
          <a:solidFill>
            <a:schemeClr val="tx1"/>
          </a:solidFill>
          <a:latin typeface="+mj-lt"/>
          <a:ea typeface="+mj-ea"/>
          <a:cs typeface="+mj-cs"/>
        </a:defRPr>
      </a:lvl1pPr>
    </p:titleStyle>
    <p:bodyStyle>
      <a:lvl1pPr marL="65837" indent="-65837" algn="l" defTabSz="263347" rtl="0" eaLnBrk="1" latinLnBrk="0" hangingPunct="1">
        <a:lnSpc>
          <a:spcPct val="90000"/>
        </a:lnSpc>
        <a:spcBef>
          <a:spcPts val="288"/>
        </a:spcBef>
        <a:buFont typeface="Arial"/>
        <a:buChar char="•"/>
        <a:defRPr sz="806" kern="1200">
          <a:solidFill>
            <a:schemeClr val="tx1"/>
          </a:solidFill>
          <a:latin typeface="+mn-lt"/>
          <a:ea typeface="+mn-ea"/>
          <a:cs typeface="+mn-cs"/>
        </a:defRPr>
      </a:lvl1pPr>
      <a:lvl2pPr marL="197510" indent="-65837" algn="l" defTabSz="263347" rtl="0" eaLnBrk="1" latinLnBrk="0" hangingPunct="1">
        <a:lnSpc>
          <a:spcPct val="90000"/>
        </a:lnSpc>
        <a:spcBef>
          <a:spcPts val="144"/>
        </a:spcBef>
        <a:buFont typeface="Arial"/>
        <a:buChar char="•"/>
        <a:defRPr sz="691" kern="1200">
          <a:solidFill>
            <a:schemeClr val="tx1"/>
          </a:solidFill>
          <a:latin typeface="+mn-lt"/>
          <a:ea typeface="+mn-ea"/>
          <a:cs typeface="+mn-cs"/>
        </a:defRPr>
      </a:lvl2pPr>
      <a:lvl3pPr marL="329184" indent="-65837" algn="l" defTabSz="263347" rtl="0" eaLnBrk="1" latinLnBrk="0" hangingPunct="1">
        <a:lnSpc>
          <a:spcPct val="90000"/>
        </a:lnSpc>
        <a:spcBef>
          <a:spcPts val="144"/>
        </a:spcBef>
        <a:buFont typeface="Arial"/>
        <a:buChar char="•"/>
        <a:defRPr sz="576" kern="1200">
          <a:solidFill>
            <a:schemeClr val="tx1"/>
          </a:solidFill>
          <a:latin typeface="+mn-lt"/>
          <a:ea typeface="+mn-ea"/>
          <a:cs typeface="+mn-cs"/>
        </a:defRPr>
      </a:lvl3pPr>
      <a:lvl4pPr marL="460858"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4pPr>
      <a:lvl5pPr marL="592531"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5pPr>
      <a:lvl6pPr marL="724205"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6pPr>
      <a:lvl7pPr marL="855878"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7pPr>
      <a:lvl8pPr marL="987552"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8pPr>
      <a:lvl9pPr marL="1119226"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9pPr>
    </p:bodyStyle>
    <p:otherStyle>
      <a:defPPr>
        <a:defRPr lang="en-US"/>
      </a:defPPr>
      <a:lvl1pPr marL="0" algn="l" defTabSz="263347" rtl="0" eaLnBrk="1" latinLnBrk="0" hangingPunct="1">
        <a:defRPr sz="518" kern="1200">
          <a:solidFill>
            <a:schemeClr val="tx1"/>
          </a:solidFill>
          <a:latin typeface="+mn-lt"/>
          <a:ea typeface="+mn-ea"/>
          <a:cs typeface="+mn-cs"/>
        </a:defRPr>
      </a:lvl1pPr>
      <a:lvl2pPr marL="131674" algn="l" defTabSz="263347" rtl="0" eaLnBrk="1" latinLnBrk="0" hangingPunct="1">
        <a:defRPr sz="518" kern="1200">
          <a:solidFill>
            <a:schemeClr val="tx1"/>
          </a:solidFill>
          <a:latin typeface="+mn-lt"/>
          <a:ea typeface="+mn-ea"/>
          <a:cs typeface="+mn-cs"/>
        </a:defRPr>
      </a:lvl2pPr>
      <a:lvl3pPr marL="263347" algn="l" defTabSz="263347" rtl="0" eaLnBrk="1" latinLnBrk="0" hangingPunct="1">
        <a:defRPr sz="518" kern="1200">
          <a:solidFill>
            <a:schemeClr val="tx1"/>
          </a:solidFill>
          <a:latin typeface="+mn-lt"/>
          <a:ea typeface="+mn-ea"/>
          <a:cs typeface="+mn-cs"/>
        </a:defRPr>
      </a:lvl3pPr>
      <a:lvl4pPr marL="395021" algn="l" defTabSz="263347" rtl="0" eaLnBrk="1" latinLnBrk="0" hangingPunct="1">
        <a:defRPr sz="518" kern="1200">
          <a:solidFill>
            <a:schemeClr val="tx1"/>
          </a:solidFill>
          <a:latin typeface="+mn-lt"/>
          <a:ea typeface="+mn-ea"/>
          <a:cs typeface="+mn-cs"/>
        </a:defRPr>
      </a:lvl4pPr>
      <a:lvl5pPr marL="526694" algn="l" defTabSz="263347" rtl="0" eaLnBrk="1" latinLnBrk="0" hangingPunct="1">
        <a:defRPr sz="518" kern="1200">
          <a:solidFill>
            <a:schemeClr val="tx1"/>
          </a:solidFill>
          <a:latin typeface="+mn-lt"/>
          <a:ea typeface="+mn-ea"/>
          <a:cs typeface="+mn-cs"/>
        </a:defRPr>
      </a:lvl5pPr>
      <a:lvl6pPr marL="658368" algn="l" defTabSz="263347" rtl="0" eaLnBrk="1" latinLnBrk="0" hangingPunct="1">
        <a:defRPr sz="518" kern="1200">
          <a:solidFill>
            <a:schemeClr val="tx1"/>
          </a:solidFill>
          <a:latin typeface="+mn-lt"/>
          <a:ea typeface="+mn-ea"/>
          <a:cs typeface="+mn-cs"/>
        </a:defRPr>
      </a:lvl6pPr>
      <a:lvl7pPr marL="790042" algn="l" defTabSz="263347" rtl="0" eaLnBrk="1" latinLnBrk="0" hangingPunct="1">
        <a:defRPr sz="518" kern="1200">
          <a:solidFill>
            <a:schemeClr val="tx1"/>
          </a:solidFill>
          <a:latin typeface="+mn-lt"/>
          <a:ea typeface="+mn-ea"/>
          <a:cs typeface="+mn-cs"/>
        </a:defRPr>
      </a:lvl7pPr>
      <a:lvl8pPr marL="921715" algn="l" defTabSz="263347" rtl="0" eaLnBrk="1" latinLnBrk="0" hangingPunct="1">
        <a:defRPr sz="518" kern="1200">
          <a:solidFill>
            <a:schemeClr val="tx1"/>
          </a:solidFill>
          <a:latin typeface="+mn-lt"/>
          <a:ea typeface="+mn-ea"/>
          <a:cs typeface="+mn-cs"/>
        </a:defRPr>
      </a:lvl8pPr>
      <a:lvl9pPr marL="1053389" algn="l" defTabSz="263347" rtl="0" eaLnBrk="1" latinLnBrk="0" hangingPunct="1">
        <a:defRPr sz="518"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k object 18"/>
          <p:cNvSpPr/>
          <p:nvPr/>
        </p:nvSpPr>
        <p:spPr>
          <a:xfrm>
            <a:off x="142177" y="-308857"/>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9BA32"/>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8" name="bk object 18"/>
          <p:cNvSpPr/>
          <p:nvPr/>
        </p:nvSpPr>
        <p:spPr>
          <a:xfrm>
            <a:off x="-113414" y="6172716"/>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9BA32"/>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9" name="bk object 19"/>
          <p:cNvSpPr/>
          <p:nvPr/>
        </p:nvSpPr>
        <p:spPr>
          <a:xfrm>
            <a:off x="4055959" y="-68255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529CC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0" name="bk object 18"/>
          <p:cNvSpPr/>
          <p:nvPr/>
        </p:nvSpPr>
        <p:spPr>
          <a:xfrm>
            <a:off x="4550241" y="4556275"/>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E3762D"/>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2" name="TextBox 11"/>
          <p:cNvSpPr txBox="1"/>
          <p:nvPr/>
        </p:nvSpPr>
        <p:spPr>
          <a:xfrm>
            <a:off x="206962" y="139485"/>
            <a:ext cx="454126" cy="203133"/>
          </a:xfrm>
          <a:prstGeom prst="rect">
            <a:avLst/>
          </a:prstGeom>
          <a:noFill/>
        </p:spPr>
        <p:txBody>
          <a:bodyPr wrap="square" rtlCol="0">
            <a:spAutoFit/>
          </a:bodyPr>
          <a:lstStyle/>
          <a:p>
            <a:r>
              <a:rPr lang="en-US" sz="720" b="1">
                <a:solidFill>
                  <a:srgbClr val="6B6D71"/>
                </a:solidFill>
                <a:latin typeface="Avenir Book" charset="0"/>
                <a:ea typeface="Avenir Book" charset="0"/>
                <a:cs typeface="Avenir Book" charset="0"/>
              </a:rPr>
              <a:t>2017</a:t>
            </a:r>
          </a:p>
        </p:txBody>
      </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16864" y="6348932"/>
            <a:ext cx="322463" cy="502384"/>
          </a:xfrm>
          <a:prstGeom prst="rect">
            <a:avLst/>
          </a:prstGeom>
        </p:spPr>
      </p:pic>
      <p:sp>
        <p:nvSpPr>
          <p:cNvPr id="16" name="bk object 18"/>
          <p:cNvSpPr/>
          <p:nvPr/>
        </p:nvSpPr>
        <p:spPr>
          <a:xfrm>
            <a:off x="4550255" y="3243427"/>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9BA32"/>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7" name="bk object 19"/>
          <p:cNvSpPr/>
          <p:nvPr/>
        </p:nvSpPr>
        <p:spPr>
          <a:xfrm>
            <a:off x="371378" y="6172716"/>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529CC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8" name="bk object 19"/>
          <p:cNvSpPr/>
          <p:nvPr/>
        </p:nvSpPr>
        <p:spPr>
          <a:xfrm>
            <a:off x="-342615" y="-308857"/>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529CC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9" name="bk object 18"/>
          <p:cNvSpPr/>
          <p:nvPr/>
        </p:nvSpPr>
        <p:spPr>
          <a:xfrm>
            <a:off x="3575975" y="-68255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E3762D"/>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4" name="Rectangle 13"/>
          <p:cNvSpPr/>
          <p:nvPr/>
        </p:nvSpPr>
        <p:spPr>
          <a:xfrm>
            <a:off x="-1971467" y="7196141"/>
            <a:ext cx="8627168" cy="646241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18"/>
          </a:p>
        </p:txBody>
      </p:sp>
      <p:sp>
        <p:nvSpPr>
          <p:cNvPr id="20" name="Rectangle 19"/>
          <p:cNvSpPr/>
          <p:nvPr/>
        </p:nvSpPr>
        <p:spPr>
          <a:xfrm>
            <a:off x="4678478" y="-748884"/>
            <a:ext cx="1971468" cy="8242113"/>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21" name="Rectangle 20"/>
          <p:cNvSpPr/>
          <p:nvPr/>
        </p:nvSpPr>
        <p:spPr>
          <a:xfrm>
            <a:off x="-1971467" y="-875874"/>
            <a:ext cx="1971468" cy="8242113"/>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22" name="Rectangle 21"/>
          <p:cNvSpPr/>
          <p:nvPr/>
        </p:nvSpPr>
        <p:spPr>
          <a:xfrm>
            <a:off x="-1971467" y="-6462414"/>
            <a:ext cx="8627168" cy="646241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18"/>
          </a:p>
        </p:txBody>
      </p:sp>
      <p:pic>
        <p:nvPicPr>
          <p:cNvPr id="24" name="Picture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02365" y="371312"/>
            <a:ext cx="364978" cy="997368"/>
          </a:xfrm>
          <a:prstGeom prst="rect">
            <a:avLst/>
          </a:prstGeom>
        </p:spPr>
      </p:pic>
      <p:sp>
        <p:nvSpPr>
          <p:cNvPr id="23" name="bk object 18"/>
          <p:cNvSpPr/>
          <p:nvPr/>
        </p:nvSpPr>
        <p:spPr>
          <a:xfrm>
            <a:off x="4196574" y="368557"/>
            <a:ext cx="370769" cy="1018645"/>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ln w="28575">
            <a:solidFill>
              <a:srgbClr val="529CC8"/>
            </a:solidFill>
          </a:ln>
        </p:spPr>
        <p:style>
          <a:lnRef idx="2">
            <a:schemeClr val="accent1"/>
          </a:lnRef>
          <a:fillRef idx="1">
            <a:schemeClr val="lt1"/>
          </a:fillRef>
          <a:effectRef idx="0">
            <a:schemeClr val="accent1"/>
          </a:effectRef>
          <a:fontRef idx="minor">
            <a:schemeClr val="dk1"/>
          </a:fontRef>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Tree>
    <p:extLst>
      <p:ext uri="{BB962C8B-B14F-4D97-AF65-F5344CB8AC3E}">
        <p14:creationId xmlns:p14="http://schemas.microsoft.com/office/powerpoint/2010/main" val="245877206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715" r:id="rId3"/>
  </p:sldLayoutIdLst>
  <p:txStyles>
    <p:titleStyle>
      <a:lvl1pPr algn="l" defTabSz="263347" rtl="0" eaLnBrk="1" latinLnBrk="0" hangingPunct="1">
        <a:lnSpc>
          <a:spcPct val="90000"/>
        </a:lnSpc>
        <a:spcBef>
          <a:spcPct val="0"/>
        </a:spcBef>
        <a:buNone/>
        <a:defRPr sz="1267" kern="1200">
          <a:solidFill>
            <a:schemeClr val="tx1"/>
          </a:solidFill>
          <a:latin typeface="+mj-lt"/>
          <a:ea typeface="+mj-ea"/>
          <a:cs typeface="+mj-cs"/>
        </a:defRPr>
      </a:lvl1pPr>
    </p:titleStyle>
    <p:bodyStyle>
      <a:lvl1pPr marL="65837" indent="-65837" algn="l" defTabSz="263347" rtl="0" eaLnBrk="1" latinLnBrk="0" hangingPunct="1">
        <a:lnSpc>
          <a:spcPct val="90000"/>
        </a:lnSpc>
        <a:spcBef>
          <a:spcPts val="288"/>
        </a:spcBef>
        <a:buFont typeface="Arial"/>
        <a:buChar char="•"/>
        <a:defRPr sz="806" kern="1200">
          <a:solidFill>
            <a:schemeClr val="tx1"/>
          </a:solidFill>
          <a:latin typeface="+mn-lt"/>
          <a:ea typeface="+mn-ea"/>
          <a:cs typeface="+mn-cs"/>
        </a:defRPr>
      </a:lvl1pPr>
      <a:lvl2pPr marL="197510" indent="-65837" algn="l" defTabSz="263347" rtl="0" eaLnBrk="1" latinLnBrk="0" hangingPunct="1">
        <a:lnSpc>
          <a:spcPct val="90000"/>
        </a:lnSpc>
        <a:spcBef>
          <a:spcPts val="144"/>
        </a:spcBef>
        <a:buFont typeface="Arial"/>
        <a:buChar char="•"/>
        <a:defRPr sz="691" kern="1200">
          <a:solidFill>
            <a:schemeClr val="tx1"/>
          </a:solidFill>
          <a:latin typeface="+mn-lt"/>
          <a:ea typeface="+mn-ea"/>
          <a:cs typeface="+mn-cs"/>
        </a:defRPr>
      </a:lvl2pPr>
      <a:lvl3pPr marL="329184" indent="-65837" algn="l" defTabSz="263347" rtl="0" eaLnBrk="1" latinLnBrk="0" hangingPunct="1">
        <a:lnSpc>
          <a:spcPct val="90000"/>
        </a:lnSpc>
        <a:spcBef>
          <a:spcPts val="144"/>
        </a:spcBef>
        <a:buFont typeface="Arial"/>
        <a:buChar char="•"/>
        <a:defRPr sz="576" kern="1200">
          <a:solidFill>
            <a:schemeClr val="tx1"/>
          </a:solidFill>
          <a:latin typeface="+mn-lt"/>
          <a:ea typeface="+mn-ea"/>
          <a:cs typeface="+mn-cs"/>
        </a:defRPr>
      </a:lvl3pPr>
      <a:lvl4pPr marL="460858"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4pPr>
      <a:lvl5pPr marL="592531"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5pPr>
      <a:lvl6pPr marL="724205"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6pPr>
      <a:lvl7pPr marL="855878"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7pPr>
      <a:lvl8pPr marL="987552"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8pPr>
      <a:lvl9pPr marL="1119226"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9pPr>
    </p:bodyStyle>
    <p:otherStyle>
      <a:defPPr>
        <a:defRPr lang="en-US"/>
      </a:defPPr>
      <a:lvl1pPr marL="0" algn="l" defTabSz="263347" rtl="0" eaLnBrk="1" latinLnBrk="0" hangingPunct="1">
        <a:defRPr sz="518" kern="1200">
          <a:solidFill>
            <a:schemeClr val="tx1"/>
          </a:solidFill>
          <a:latin typeface="+mn-lt"/>
          <a:ea typeface="+mn-ea"/>
          <a:cs typeface="+mn-cs"/>
        </a:defRPr>
      </a:lvl1pPr>
      <a:lvl2pPr marL="131674" algn="l" defTabSz="263347" rtl="0" eaLnBrk="1" latinLnBrk="0" hangingPunct="1">
        <a:defRPr sz="518" kern="1200">
          <a:solidFill>
            <a:schemeClr val="tx1"/>
          </a:solidFill>
          <a:latin typeface="+mn-lt"/>
          <a:ea typeface="+mn-ea"/>
          <a:cs typeface="+mn-cs"/>
        </a:defRPr>
      </a:lvl2pPr>
      <a:lvl3pPr marL="263347" algn="l" defTabSz="263347" rtl="0" eaLnBrk="1" latinLnBrk="0" hangingPunct="1">
        <a:defRPr sz="518" kern="1200">
          <a:solidFill>
            <a:schemeClr val="tx1"/>
          </a:solidFill>
          <a:latin typeface="+mn-lt"/>
          <a:ea typeface="+mn-ea"/>
          <a:cs typeface="+mn-cs"/>
        </a:defRPr>
      </a:lvl3pPr>
      <a:lvl4pPr marL="395021" algn="l" defTabSz="263347" rtl="0" eaLnBrk="1" latinLnBrk="0" hangingPunct="1">
        <a:defRPr sz="518" kern="1200">
          <a:solidFill>
            <a:schemeClr val="tx1"/>
          </a:solidFill>
          <a:latin typeface="+mn-lt"/>
          <a:ea typeface="+mn-ea"/>
          <a:cs typeface="+mn-cs"/>
        </a:defRPr>
      </a:lvl4pPr>
      <a:lvl5pPr marL="526694" algn="l" defTabSz="263347" rtl="0" eaLnBrk="1" latinLnBrk="0" hangingPunct="1">
        <a:defRPr sz="518" kern="1200">
          <a:solidFill>
            <a:schemeClr val="tx1"/>
          </a:solidFill>
          <a:latin typeface="+mn-lt"/>
          <a:ea typeface="+mn-ea"/>
          <a:cs typeface="+mn-cs"/>
        </a:defRPr>
      </a:lvl5pPr>
      <a:lvl6pPr marL="658368" algn="l" defTabSz="263347" rtl="0" eaLnBrk="1" latinLnBrk="0" hangingPunct="1">
        <a:defRPr sz="518" kern="1200">
          <a:solidFill>
            <a:schemeClr val="tx1"/>
          </a:solidFill>
          <a:latin typeface="+mn-lt"/>
          <a:ea typeface="+mn-ea"/>
          <a:cs typeface="+mn-cs"/>
        </a:defRPr>
      </a:lvl6pPr>
      <a:lvl7pPr marL="790042" algn="l" defTabSz="263347" rtl="0" eaLnBrk="1" latinLnBrk="0" hangingPunct="1">
        <a:defRPr sz="518" kern="1200">
          <a:solidFill>
            <a:schemeClr val="tx1"/>
          </a:solidFill>
          <a:latin typeface="+mn-lt"/>
          <a:ea typeface="+mn-ea"/>
          <a:cs typeface="+mn-cs"/>
        </a:defRPr>
      </a:lvl7pPr>
      <a:lvl8pPr marL="921715" algn="l" defTabSz="263347" rtl="0" eaLnBrk="1" latinLnBrk="0" hangingPunct="1">
        <a:defRPr sz="518" kern="1200">
          <a:solidFill>
            <a:schemeClr val="tx1"/>
          </a:solidFill>
          <a:latin typeface="+mn-lt"/>
          <a:ea typeface="+mn-ea"/>
          <a:cs typeface="+mn-cs"/>
        </a:defRPr>
      </a:lvl8pPr>
      <a:lvl9pPr marL="1053389" algn="l" defTabSz="263347" rtl="0" eaLnBrk="1" latinLnBrk="0" hangingPunct="1">
        <a:defRPr sz="518"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4681538" cy="7196138"/>
          </a:xfrm>
          <a:prstGeom prst="rect">
            <a:avLst/>
          </a:prstGeom>
          <a:solidFill>
            <a:srgbClr val="6B6D7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8" name="bk object 18"/>
          <p:cNvSpPr/>
          <p:nvPr/>
        </p:nvSpPr>
        <p:spPr>
          <a:xfrm>
            <a:off x="4452338" y="234540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E3762D"/>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pic>
        <p:nvPicPr>
          <p:cNvPr id="9" name="Picture 8"/>
          <p:cNvPicPr>
            <a:picLocks noChangeAspect="1"/>
          </p:cNvPicPr>
          <p:nvPr/>
        </p:nvPicPr>
        <p:blipFill>
          <a:blip r:embed="rId4"/>
          <a:stretch>
            <a:fillRect/>
          </a:stretch>
        </p:blipFill>
        <p:spPr>
          <a:xfrm>
            <a:off x="4443036" y="6836237"/>
            <a:ext cx="458401" cy="1252661"/>
          </a:xfrm>
          <a:prstGeom prst="rect">
            <a:avLst/>
          </a:prstGeom>
        </p:spPr>
      </p:pic>
      <p:sp>
        <p:nvSpPr>
          <p:cNvPr id="10" name="bk object 18"/>
          <p:cNvSpPr/>
          <p:nvPr/>
        </p:nvSpPr>
        <p:spPr>
          <a:xfrm>
            <a:off x="4543748" y="-70628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FC000"/>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pic>
        <p:nvPicPr>
          <p:cNvPr id="11" name="Picture 10"/>
          <p:cNvPicPr>
            <a:picLocks noChangeAspect="1"/>
          </p:cNvPicPr>
          <p:nvPr/>
        </p:nvPicPr>
        <p:blipFill>
          <a:blip r:embed="rId4"/>
          <a:stretch>
            <a:fillRect/>
          </a:stretch>
        </p:blipFill>
        <p:spPr>
          <a:xfrm>
            <a:off x="-91411" y="589286"/>
            <a:ext cx="458401" cy="1252661"/>
          </a:xfrm>
          <a:prstGeom prst="rect">
            <a:avLst/>
          </a:prstGeom>
        </p:spPr>
      </p:pic>
      <p:sp>
        <p:nvSpPr>
          <p:cNvPr id="12" name="bk object 19"/>
          <p:cNvSpPr/>
          <p:nvPr/>
        </p:nvSpPr>
        <p:spPr>
          <a:xfrm>
            <a:off x="231316" y="-366082"/>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FFFFF">
              <a:alpha val="30000"/>
            </a:srgbClr>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3" name="bk object 18"/>
          <p:cNvSpPr/>
          <p:nvPr/>
        </p:nvSpPr>
        <p:spPr>
          <a:xfrm>
            <a:off x="-145072" y="682352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9BA32"/>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4" name="bk object 19"/>
          <p:cNvSpPr/>
          <p:nvPr/>
        </p:nvSpPr>
        <p:spPr>
          <a:xfrm>
            <a:off x="4427092" y="3633368"/>
            <a:ext cx="50424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529CC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7" name="TextBox 16"/>
          <p:cNvSpPr txBox="1"/>
          <p:nvPr/>
        </p:nvSpPr>
        <p:spPr>
          <a:xfrm>
            <a:off x="281371" y="123915"/>
            <a:ext cx="454126" cy="203133"/>
          </a:xfrm>
          <a:prstGeom prst="rect">
            <a:avLst/>
          </a:prstGeom>
          <a:noFill/>
        </p:spPr>
        <p:txBody>
          <a:bodyPr wrap="square" rtlCol="0">
            <a:spAutoFit/>
          </a:bodyPr>
          <a:lstStyle/>
          <a:p>
            <a:r>
              <a:rPr lang="en-US" sz="720" b="1">
                <a:solidFill>
                  <a:schemeClr val="bg1"/>
                </a:solidFill>
                <a:latin typeface="Avenir Book" charset="0"/>
                <a:ea typeface="Avenir Book" charset="0"/>
                <a:cs typeface="Avenir Book" charset="0"/>
              </a:rPr>
              <a:t>2017</a:t>
            </a:r>
          </a:p>
        </p:txBody>
      </p:sp>
      <p:pic>
        <p:nvPicPr>
          <p:cNvPr id="18" name="Picture 17"/>
          <p:cNvPicPr>
            <a:picLocks noChangeAspect="1"/>
          </p:cNvPicPr>
          <p:nvPr/>
        </p:nvPicPr>
        <p:blipFill>
          <a:blip r:embed="rId4"/>
          <a:stretch>
            <a:fillRect/>
          </a:stretch>
        </p:blipFill>
        <p:spPr>
          <a:xfrm>
            <a:off x="182971" y="5888693"/>
            <a:ext cx="458401" cy="1252661"/>
          </a:xfrm>
          <a:prstGeom prst="rect">
            <a:avLst/>
          </a:prstGeom>
        </p:spPr>
      </p:pic>
      <p:sp>
        <p:nvSpPr>
          <p:cNvPr id="19" name="bk object 19"/>
          <p:cNvSpPr/>
          <p:nvPr/>
        </p:nvSpPr>
        <p:spPr>
          <a:xfrm>
            <a:off x="-195563" y="4960746"/>
            <a:ext cx="50424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529CC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20" name="bk object 18"/>
          <p:cNvSpPr/>
          <p:nvPr/>
        </p:nvSpPr>
        <p:spPr>
          <a:xfrm>
            <a:off x="710982" y="-386087"/>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E3762D"/>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21" name="Rectangle 20"/>
          <p:cNvSpPr/>
          <p:nvPr/>
        </p:nvSpPr>
        <p:spPr>
          <a:xfrm>
            <a:off x="-1971467" y="7196141"/>
            <a:ext cx="8627168" cy="646241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18"/>
          </a:p>
        </p:txBody>
      </p:sp>
      <p:sp>
        <p:nvSpPr>
          <p:cNvPr id="22" name="Rectangle 21"/>
          <p:cNvSpPr/>
          <p:nvPr/>
        </p:nvSpPr>
        <p:spPr>
          <a:xfrm>
            <a:off x="4684234" y="-748884"/>
            <a:ext cx="1971468" cy="8242113"/>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23" name="Rectangle 22"/>
          <p:cNvSpPr/>
          <p:nvPr/>
        </p:nvSpPr>
        <p:spPr>
          <a:xfrm>
            <a:off x="-1971467" y="-875874"/>
            <a:ext cx="1971468" cy="8242113"/>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24" name="Rectangle 23"/>
          <p:cNvSpPr/>
          <p:nvPr/>
        </p:nvSpPr>
        <p:spPr>
          <a:xfrm>
            <a:off x="-1971467" y="-6462414"/>
            <a:ext cx="8627168" cy="646241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18"/>
          </a:p>
        </p:txBody>
      </p:sp>
      <p:pic>
        <p:nvPicPr>
          <p:cNvPr id="25" name="Pictur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23018" y="6343057"/>
            <a:ext cx="313025" cy="487843"/>
          </a:xfrm>
          <a:prstGeom prst="rect">
            <a:avLst/>
          </a:prstGeom>
        </p:spPr>
      </p:pic>
      <p:pic>
        <p:nvPicPr>
          <p:cNvPr id="26" name="Picture 2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02365" y="371312"/>
            <a:ext cx="364978" cy="997368"/>
          </a:xfrm>
          <a:prstGeom prst="rect">
            <a:avLst/>
          </a:prstGeom>
        </p:spPr>
      </p:pic>
      <p:sp>
        <p:nvSpPr>
          <p:cNvPr id="28" name="bk object 18"/>
          <p:cNvSpPr/>
          <p:nvPr/>
        </p:nvSpPr>
        <p:spPr>
          <a:xfrm>
            <a:off x="4196574" y="368557"/>
            <a:ext cx="370769" cy="1018645"/>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chemeClr val="bg2">
              <a:lumMod val="50000"/>
            </a:schemeClr>
          </a:solidFill>
          <a:ln w="38100">
            <a:solidFill>
              <a:srgbClr val="529CC8"/>
            </a:solidFill>
          </a:ln>
        </p:spPr>
        <p:style>
          <a:lnRef idx="2">
            <a:schemeClr val="accent1"/>
          </a:lnRef>
          <a:fillRef idx="1">
            <a:schemeClr val="lt1"/>
          </a:fillRef>
          <a:effectRef idx="0">
            <a:schemeClr val="accent1"/>
          </a:effectRef>
          <a:fontRef idx="minor">
            <a:schemeClr val="dk1"/>
          </a:fontRef>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Tree>
    <p:extLst>
      <p:ext uri="{BB962C8B-B14F-4D97-AF65-F5344CB8AC3E}">
        <p14:creationId xmlns:p14="http://schemas.microsoft.com/office/powerpoint/2010/main" val="1075751477"/>
      </p:ext>
    </p:extLst>
  </p:cSld>
  <p:clrMap bg1="lt1" tx1="dk1" bg2="lt2" tx2="dk2" accent1="accent1" accent2="accent2" accent3="accent3" accent4="accent4" accent5="accent5" accent6="accent6" hlink="hlink" folHlink="folHlink"/>
  <p:sldLayoutIdLst>
    <p:sldLayoutId id="2147483681" r:id="rId1"/>
    <p:sldLayoutId id="2147483713" r:id="rId2"/>
  </p:sldLayoutIdLst>
  <p:txStyles>
    <p:titleStyle>
      <a:lvl1pPr algn="l" defTabSz="263347" rtl="0" eaLnBrk="1" latinLnBrk="0" hangingPunct="1">
        <a:lnSpc>
          <a:spcPct val="90000"/>
        </a:lnSpc>
        <a:spcBef>
          <a:spcPct val="0"/>
        </a:spcBef>
        <a:buNone/>
        <a:defRPr sz="1267" kern="1200">
          <a:solidFill>
            <a:schemeClr val="tx1"/>
          </a:solidFill>
          <a:latin typeface="+mj-lt"/>
          <a:ea typeface="+mj-ea"/>
          <a:cs typeface="+mj-cs"/>
        </a:defRPr>
      </a:lvl1pPr>
    </p:titleStyle>
    <p:bodyStyle>
      <a:lvl1pPr marL="65837" indent="-65837" algn="l" defTabSz="263347" rtl="0" eaLnBrk="1" latinLnBrk="0" hangingPunct="1">
        <a:lnSpc>
          <a:spcPct val="90000"/>
        </a:lnSpc>
        <a:spcBef>
          <a:spcPts val="288"/>
        </a:spcBef>
        <a:buFont typeface="Arial"/>
        <a:buChar char="•"/>
        <a:defRPr sz="806" kern="1200">
          <a:solidFill>
            <a:schemeClr val="tx1"/>
          </a:solidFill>
          <a:latin typeface="+mn-lt"/>
          <a:ea typeface="+mn-ea"/>
          <a:cs typeface="+mn-cs"/>
        </a:defRPr>
      </a:lvl1pPr>
      <a:lvl2pPr marL="197510" indent="-65837" algn="l" defTabSz="263347" rtl="0" eaLnBrk="1" latinLnBrk="0" hangingPunct="1">
        <a:lnSpc>
          <a:spcPct val="90000"/>
        </a:lnSpc>
        <a:spcBef>
          <a:spcPts val="144"/>
        </a:spcBef>
        <a:buFont typeface="Arial"/>
        <a:buChar char="•"/>
        <a:defRPr sz="691" kern="1200">
          <a:solidFill>
            <a:schemeClr val="tx1"/>
          </a:solidFill>
          <a:latin typeface="+mn-lt"/>
          <a:ea typeface="+mn-ea"/>
          <a:cs typeface="+mn-cs"/>
        </a:defRPr>
      </a:lvl2pPr>
      <a:lvl3pPr marL="329184" indent="-65837" algn="l" defTabSz="263347" rtl="0" eaLnBrk="1" latinLnBrk="0" hangingPunct="1">
        <a:lnSpc>
          <a:spcPct val="90000"/>
        </a:lnSpc>
        <a:spcBef>
          <a:spcPts val="144"/>
        </a:spcBef>
        <a:buFont typeface="Arial"/>
        <a:buChar char="•"/>
        <a:defRPr sz="576" kern="1200">
          <a:solidFill>
            <a:schemeClr val="tx1"/>
          </a:solidFill>
          <a:latin typeface="+mn-lt"/>
          <a:ea typeface="+mn-ea"/>
          <a:cs typeface="+mn-cs"/>
        </a:defRPr>
      </a:lvl3pPr>
      <a:lvl4pPr marL="460858"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4pPr>
      <a:lvl5pPr marL="592531"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5pPr>
      <a:lvl6pPr marL="724205"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6pPr>
      <a:lvl7pPr marL="855878"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7pPr>
      <a:lvl8pPr marL="987552"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8pPr>
      <a:lvl9pPr marL="1119226"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9pPr>
    </p:bodyStyle>
    <p:otherStyle>
      <a:defPPr>
        <a:defRPr lang="en-US"/>
      </a:defPPr>
      <a:lvl1pPr marL="0" algn="l" defTabSz="263347" rtl="0" eaLnBrk="1" latinLnBrk="0" hangingPunct="1">
        <a:defRPr sz="518" kern="1200">
          <a:solidFill>
            <a:schemeClr val="tx1"/>
          </a:solidFill>
          <a:latin typeface="+mn-lt"/>
          <a:ea typeface="+mn-ea"/>
          <a:cs typeface="+mn-cs"/>
        </a:defRPr>
      </a:lvl1pPr>
      <a:lvl2pPr marL="131674" algn="l" defTabSz="263347" rtl="0" eaLnBrk="1" latinLnBrk="0" hangingPunct="1">
        <a:defRPr sz="518" kern="1200">
          <a:solidFill>
            <a:schemeClr val="tx1"/>
          </a:solidFill>
          <a:latin typeface="+mn-lt"/>
          <a:ea typeface="+mn-ea"/>
          <a:cs typeface="+mn-cs"/>
        </a:defRPr>
      </a:lvl2pPr>
      <a:lvl3pPr marL="263347" algn="l" defTabSz="263347" rtl="0" eaLnBrk="1" latinLnBrk="0" hangingPunct="1">
        <a:defRPr sz="518" kern="1200">
          <a:solidFill>
            <a:schemeClr val="tx1"/>
          </a:solidFill>
          <a:latin typeface="+mn-lt"/>
          <a:ea typeface="+mn-ea"/>
          <a:cs typeface="+mn-cs"/>
        </a:defRPr>
      </a:lvl3pPr>
      <a:lvl4pPr marL="395021" algn="l" defTabSz="263347" rtl="0" eaLnBrk="1" latinLnBrk="0" hangingPunct="1">
        <a:defRPr sz="518" kern="1200">
          <a:solidFill>
            <a:schemeClr val="tx1"/>
          </a:solidFill>
          <a:latin typeface="+mn-lt"/>
          <a:ea typeface="+mn-ea"/>
          <a:cs typeface="+mn-cs"/>
        </a:defRPr>
      </a:lvl4pPr>
      <a:lvl5pPr marL="526694" algn="l" defTabSz="263347" rtl="0" eaLnBrk="1" latinLnBrk="0" hangingPunct="1">
        <a:defRPr sz="518" kern="1200">
          <a:solidFill>
            <a:schemeClr val="tx1"/>
          </a:solidFill>
          <a:latin typeface="+mn-lt"/>
          <a:ea typeface="+mn-ea"/>
          <a:cs typeface="+mn-cs"/>
        </a:defRPr>
      </a:lvl5pPr>
      <a:lvl6pPr marL="658368" algn="l" defTabSz="263347" rtl="0" eaLnBrk="1" latinLnBrk="0" hangingPunct="1">
        <a:defRPr sz="518" kern="1200">
          <a:solidFill>
            <a:schemeClr val="tx1"/>
          </a:solidFill>
          <a:latin typeface="+mn-lt"/>
          <a:ea typeface="+mn-ea"/>
          <a:cs typeface="+mn-cs"/>
        </a:defRPr>
      </a:lvl6pPr>
      <a:lvl7pPr marL="790042" algn="l" defTabSz="263347" rtl="0" eaLnBrk="1" latinLnBrk="0" hangingPunct="1">
        <a:defRPr sz="518" kern="1200">
          <a:solidFill>
            <a:schemeClr val="tx1"/>
          </a:solidFill>
          <a:latin typeface="+mn-lt"/>
          <a:ea typeface="+mn-ea"/>
          <a:cs typeface="+mn-cs"/>
        </a:defRPr>
      </a:lvl7pPr>
      <a:lvl8pPr marL="921715" algn="l" defTabSz="263347" rtl="0" eaLnBrk="1" latinLnBrk="0" hangingPunct="1">
        <a:defRPr sz="518" kern="1200">
          <a:solidFill>
            <a:schemeClr val="tx1"/>
          </a:solidFill>
          <a:latin typeface="+mn-lt"/>
          <a:ea typeface="+mn-ea"/>
          <a:cs typeface="+mn-cs"/>
        </a:defRPr>
      </a:lvl8pPr>
      <a:lvl9pPr marL="1053389" algn="l" defTabSz="263347" rtl="0" eaLnBrk="1" latinLnBrk="0" hangingPunct="1">
        <a:defRPr sz="518"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angle 16"/>
          <p:cNvSpPr/>
          <p:nvPr/>
        </p:nvSpPr>
        <p:spPr>
          <a:xfrm>
            <a:off x="0" y="0"/>
            <a:ext cx="4681538" cy="7196138"/>
          </a:xfrm>
          <a:prstGeom prst="rect">
            <a:avLst/>
          </a:prstGeom>
          <a:solidFill>
            <a:srgbClr val="6B6D7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18" name="bk object 18"/>
          <p:cNvSpPr/>
          <p:nvPr/>
        </p:nvSpPr>
        <p:spPr>
          <a:xfrm>
            <a:off x="4452338" y="234540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E3762D"/>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pic>
        <p:nvPicPr>
          <p:cNvPr id="19" name="Picture 18"/>
          <p:cNvPicPr>
            <a:picLocks noChangeAspect="1"/>
          </p:cNvPicPr>
          <p:nvPr/>
        </p:nvPicPr>
        <p:blipFill>
          <a:blip r:embed="rId4"/>
          <a:stretch>
            <a:fillRect/>
          </a:stretch>
        </p:blipFill>
        <p:spPr>
          <a:xfrm>
            <a:off x="4443036" y="6836237"/>
            <a:ext cx="458401" cy="1252661"/>
          </a:xfrm>
          <a:prstGeom prst="rect">
            <a:avLst/>
          </a:prstGeom>
        </p:spPr>
      </p:pic>
      <p:sp>
        <p:nvSpPr>
          <p:cNvPr id="20" name="bk object 19"/>
          <p:cNvSpPr/>
          <p:nvPr/>
        </p:nvSpPr>
        <p:spPr>
          <a:xfrm>
            <a:off x="231316" y="-366082"/>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FFFFF">
              <a:alpha val="30000"/>
            </a:srgbClr>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21" name="bk object 19"/>
          <p:cNvSpPr/>
          <p:nvPr/>
        </p:nvSpPr>
        <p:spPr>
          <a:xfrm>
            <a:off x="4427092" y="3633368"/>
            <a:ext cx="50424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529CC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24" name="TextBox 23"/>
          <p:cNvSpPr txBox="1"/>
          <p:nvPr/>
        </p:nvSpPr>
        <p:spPr>
          <a:xfrm>
            <a:off x="281371" y="123915"/>
            <a:ext cx="454126" cy="203133"/>
          </a:xfrm>
          <a:prstGeom prst="rect">
            <a:avLst/>
          </a:prstGeom>
          <a:noFill/>
        </p:spPr>
        <p:txBody>
          <a:bodyPr wrap="square" rtlCol="0">
            <a:spAutoFit/>
          </a:bodyPr>
          <a:lstStyle/>
          <a:p>
            <a:r>
              <a:rPr lang="en-US" sz="720" b="1">
                <a:solidFill>
                  <a:schemeClr val="bg1"/>
                </a:solidFill>
                <a:latin typeface="Avenir Book" charset="0"/>
                <a:ea typeface="Avenir Book" charset="0"/>
                <a:cs typeface="Avenir Book" charset="0"/>
              </a:rPr>
              <a:t>2017</a:t>
            </a:r>
          </a:p>
        </p:txBody>
      </p:sp>
      <p:sp>
        <p:nvSpPr>
          <p:cNvPr id="16" name="TextBox 15"/>
          <p:cNvSpPr txBox="1"/>
          <p:nvPr/>
        </p:nvSpPr>
        <p:spPr>
          <a:xfrm>
            <a:off x="231317" y="1023728"/>
            <a:ext cx="3116277" cy="427296"/>
          </a:xfrm>
          <a:prstGeom prst="rect">
            <a:avLst/>
          </a:prstGeom>
          <a:noFill/>
        </p:spPr>
        <p:txBody>
          <a:bodyPr wrap="square" rtlCol="0">
            <a:spAutoFit/>
          </a:bodyPr>
          <a:lstStyle/>
          <a:p>
            <a:pPr marL="103325">
              <a:lnSpc>
                <a:spcPct val="70000"/>
              </a:lnSpc>
            </a:pPr>
            <a:r>
              <a:rPr lang="en-GB" sz="1555" b="1" spc="-86" dirty="0">
                <a:solidFill>
                  <a:srgbClr val="E3762C"/>
                </a:solidFill>
                <a:latin typeface="Century Gothic" panose="020B0502020202020204" pitchFamily="34" charset="0"/>
              </a:rPr>
              <a:t>WHERE WILL YOU FIND</a:t>
            </a:r>
            <a:r>
              <a:rPr lang="en-GB" sz="1555" b="1" spc="-86" baseline="0" dirty="0">
                <a:solidFill>
                  <a:srgbClr val="E3762C"/>
                </a:solidFill>
                <a:latin typeface="Century Gothic" panose="020B0502020202020204" pitchFamily="34" charset="0"/>
              </a:rPr>
              <a:t> YOUR VOICE?</a:t>
            </a:r>
            <a:endParaRPr lang="en-GB" sz="1555" b="1" spc="-86" dirty="0">
              <a:solidFill>
                <a:srgbClr val="E3762C"/>
              </a:solidFill>
              <a:latin typeface="Century Gothic" panose="020B0502020202020204" pitchFamily="34" charset="0"/>
            </a:endParaRPr>
          </a:p>
        </p:txBody>
      </p:sp>
      <p:pic>
        <p:nvPicPr>
          <p:cNvPr id="25" name="Picture 24"/>
          <p:cNvPicPr>
            <a:picLocks noChangeAspect="1"/>
          </p:cNvPicPr>
          <p:nvPr/>
        </p:nvPicPr>
        <p:blipFill>
          <a:blip r:embed="rId4"/>
          <a:stretch>
            <a:fillRect/>
          </a:stretch>
        </p:blipFill>
        <p:spPr>
          <a:xfrm>
            <a:off x="-91411" y="589286"/>
            <a:ext cx="458401" cy="1252661"/>
          </a:xfrm>
          <a:prstGeom prst="rect">
            <a:avLst/>
          </a:prstGeom>
        </p:spPr>
      </p:pic>
      <p:sp>
        <p:nvSpPr>
          <p:cNvPr id="26" name="bk object 18"/>
          <p:cNvSpPr/>
          <p:nvPr/>
        </p:nvSpPr>
        <p:spPr>
          <a:xfrm>
            <a:off x="-145072" y="682352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9BA32"/>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27" name="bk object 18"/>
          <p:cNvSpPr/>
          <p:nvPr/>
        </p:nvSpPr>
        <p:spPr>
          <a:xfrm>
            <a:off x="4543748" y="-70628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FC000"/>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5" name="Rectangle 14"/>
          <p:cNvSpPr/>
          <p:nvPr/>
        </p:nvSpPr>
        <p:spPr>
          <a:xfrm>
            <a:off x="-1971467" y="7196141"/>
            <a:ext cx="8627168" cy="646241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18"/>
          </a:p>
        </p:txBody>
      </p:sp>
      <p:sp>
        <p:nvSpPr>
          <p:cNvPr id="28" name="Rectangle 27"/>
          <p:cNvSpPr/>
          <p:nvPr/>
        </p:nvSpPr>
        <p:spPr>
          <a:xfrm>
            <a:off x="4684234" y="-748884"/>
            <a:ext cx="1971468" cy="8242113"/>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29" name="Rectangle 28"/>
          <p:cNvSpPr/>
          <p:nvPr/>
        </p:nvSpPr>
        <p:spPr>
          <a:xfrm>
            <a:off x="-1971467" y="-875874"/>
            <a:ext cx="1971468" cy="8242113"/>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30" name="Rectangle 29"/>
          <p:cNvSpPr/>
          <p:nvPr/>
        </p:nvSpPr>
        <p:spPr>
          <a:xfrm>
            <a:off x="-1971467" y="-6462414"/>
            <a:ext cx="8627168" cy="646241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18"/>
          </a:p>
        </p:txBody>
      </p:sp>
      <p:pic>
        <p:nvPicPr>
          <p:cNvPr id="1026" name="Picture 2" descr="C:\Users\alphanought\Desktop\screens-horizontal.png"/>
          <p:cNvPicPr>
            <a:picLocks noChangeAspect="1" noChangeArrowheads="1"/>
          </p:cNvPicPr>
          <p:nvPr/>
        </p:nvPicPr>
        <p:blipFill>
          <a:blip r:embed="rId5"/>
          <a:srcRect/>
          <a:stretch>
            <a:fillRect/>
          </a:stretch>
        </p:blipFill>
        <p:spPr bwMode="auto">
          <a:xfrm>
            <a:off x="282387" y="2631679"/>
            <a:ext cx="3971383" cy="3319885"/>
          </a:xfrm>
          <a:prstGeom prst="rect">
            <a:avLst/>
          </a:prstGeom>
          <a:noFill/>
        </p:spPr>
      </p:pic>
      <p:pic>
        <p:nvPicPr>
          <p:cNvPr id="31" name="Picture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23018" y="6343057"/>
            <a:ext cx="313025" cy="487843"/>
          </a:xfrm>
          <a:prstGeom prst="rect">
            <a:avLst/>
          </a:prstGeom>
        </p:spPr>
      </p:pic>
      <p:pic>
        <p:nvPicPr>
          <p:cNvPr id="32" name="Picture 3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02365" y="371312"/>
            <a:ext cx="364978" cy="997368"/>
          </a:xfrm>
          <a:prstGeom prst="rect">
            <a:avLst/>
          </a:prstGeom>
        </p:spPr>
      </p:pic>
      <p:sp>
        <p:nvSpPr>
          <p:cNvPr id="22" name="bk object 18"/>
          <p:cNvSpPr/>
          <p:nvPr/>
        </p:nvSpPr>
        <p:spPr>
          <a:xfrm>
            <a:off x="4196574" y="368557"/>
            <a:ext cx="370769" cy="1018645"/>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chemeClr val="bg2">
              <a:lumMod val="50000"/>
            </a:schemeClr>
          </a:solidFill>
          <a:ln w="38100">
            <a:solidFill>
              <a:srgbClr val="529CC8"/>
            </a:solidFill>
          </a:ln>
        </p:spPr>
        <p:style>
          <a:lnRef idx="2">
            <a:schemeClr val="accent1"/>
          </a:lnRef>
          <a:fillRef idx="1">
            <a:schemeClr val="lt1"/>
          </a:fillRef>
          <a:effectRef idx="0">
            <a:schemeClr val="accent1"/>
          </a:effectRef>
          <a:fontRef idx="minor">
            <a:schemeClr val="dk1"/>
          </a:fontRef>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Tree>
    <p:extLst>
      <p:ext uri="{BB962C8B-B14F-4D97-AF65-F5344CB8AC3E}">
        <p14:creationId xmlns:p14="http://schemas.microsoft.com/office/powerpoint/2010/main" val="3305382821"/>
      </p:ext>
    </p:extLst>
  </p:cSld>
  <p:clrMap bg1="lt1" tx1="dk1" bg2="lt2" tx2="dk2" accent1="accent1" accent2="accent2" accent3="accent3" accent4="accent4" accent5="accent5" accent6="accent6" hlink="hlink" folHlink="folHlink"/>
  <p:sldLayoutIdLst>
    <p:sldLayoutId id="2147483683" r:id="rId1"/>
    <p:sldLayoutId id="2147483714" r:id="rId2"/>
  </p:sldLayoutIdLst>
  <p:txStyles>
    <p:titleStyle>
      <a:lvl1pPr algn="l" defTabSz="263347" rtl="0" eaLnBrk="1" latinLnBrk="0" hangingPunct="1">
        <a:lnSpc>
          <a:spcPct val="90000"/>
        </a:lnSpc>
        <a:spcBef>
          <a:spcPct val="0"/>
        </a:spcBef>
        <a:buNone/>
        <a:defRPr sz="1267" kern="1200">
          <a:solidFill>
            <a:schemeClr val="tx1"/>
          </a:solidFill>
          <a:latin typeface="+mj-lt"/>
          <a:ea typeface="+mj-ea"/>
          <a:cs typeface="+mj-cs"/>
        </a:defRPr>
      </a:lvl1pPr>
    </p:titleStyle>
    <p:bodyStyle>
      <a:lvl1pPr marL="65837" indent="-65837" algn="l" defTabSz="263347" rtl="0" eaLnBrk="1" latinLnBrk="0" hangingPunct="1">
        <a:lnSpc>
          <a:spcPct val="90000"/>
        </a:lnSpc>
        <a:spcBef>
          <a:spcPts val="288"/>
        </a:spcBef>
        <a:buFont typeface="Arial"/>
        <a:buChar char="•"/>
        <a:defRPr sz="806" kern="1200">
          <a:solidFill>
            <a:schemeClr val="tx1"/>
          </a:solidFill>
          <a:latin typeface="+mn-lt"/>
          <a:ea typeface="+mn-ea"/>
          <a:cs typeface="+mn-cs"/>
        </a:defRPr>
      </a:lvl1pPr>
      <a:lvl2pPr marL="197510" indent="-65837" algn="l" defTabSz="263347" rtl="0" eaLnBrk="1" latinLnBrk="0" hangingPunct="1">
        <a:lnSpc>
          <a:spcPct val="90000"/>
        </a:lnSpc>
        <a:spcBef>
          <a:spcPts val="144"/>
        </a:spcBef>
        <a:buFont typeface="Arial"/>
        <a:buChar char="•"/>
        <a:defRPr sz="691" kern="1200">
          <a:solidFill>
            <a:schemeClr val="tx1"/>
          </a:solidFill>
          <a:latin typeface="+mn-lt"/>
          <a:ea typeface="+mn-ea"/>
          <a:cs typeface="+mn-cs"/>
        </a:defRPr>
      </a:lvl2pPr>
      <a:lvl3pPr marL="329184" indent="-65837" algn="l" defTabSz="263347" rtl="0" eaLnBrk="1" latinLnBrk="0" hangingPunct="1">
        <a:lnSpc>
          <a:spcPct val="90000"/>
        </a:lnSpc>
        <a:spcBef>
          <a:spcPts val="144"/>
        </a:spcBef>
        <a:buFont typeface="Arial"/>
        <a:buChar char="•"/>
        <a:defRPr sz="576" kern="1200">
          <a:solidFill>
            <a:schemeClr val="tx1"/>
          </a:solidFill>
          <a:latin typeface="+mn-lt"/>
          <a:ea typeface="+mn-ea"/>
          <a:cs typeface="+mn-cs"/>
        </a:defRPr>
      </a:lvl3pPr>
      <a:lvl4pPr marL="460858"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4pPr>
      <a:lvl5pPr marL="592531"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5pPr>
      <a:lvl6pPr marL="724205"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6pPr>
      <a:lvl7pPr marL="855878"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7pPr>
      <a:lvl8pPr marL="987552"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8pPr>
      <a:lvl9pPr marL="1119226"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9pPr>
    </p:bodyStyle>
    <p:otherStyle>
      <a:defPPr>
        <a:defRPr lang="en-US"/>
      </a:defPPr>
      <a:lvl1pPr marL="0" algn="l" defTabSz="263347" rtl="0" eaLnBrk="1" latinLnBrk="0" hangingPunct="1">
        <a:defRPr sz="518" kern="1200">
          <a:solidFill>
            <a:schemeClr val="tx1"/>
          </a:solidFill>
          <a:latin typeface="+mn-lt"/>
          <a:ea typeface="+mn-ea"/>
          <a:cs typeface="+mn-cs"/>
        </a:defRPr>
      </a:lvl1pPr>
      <a:lvl2pPr marL="131674" algn="l" defTabSz="263347" rtl="0" eaLnBrk="1" latinLnBrk="0" hangingPunct="1">
        <a:defRPr sz="518" kern="1200">
          <a:solidFill>
            <a:schemeClr val="tx1"/>
          </a:solidFill>
          <a:latin typeface="+mn-lt"/>
          <a:ea typeface="+mn-ea"/>
          <a:cs typeface="+mn-cs"/>
        </a:defRPr>
      </a:lvl2pPr>
      <a:lvl3pPr marL="263347" algn="l" defTabSz="263347" rtl="0" eaLnBrk="1" latinLnBrk="0" hangingPunct="1">
        <a:defRPr sz="518" kern="1200">
          <a:solidFill>
            <a:schemeClr val="tx1"/>
          </a:solidFill>
          <a:latin typeface="+mn-lt"/>
          <a:ea typeface="+mn-ea"/>
          <a:cs typeface="+mn-cs"/>
        </a:defRPr>
      </a:lvl3pPr>
      <a:lvl4pPr marL="395021" algn="l" defTabSz="263347" rtl="0" eaLnBrk="1" latinLnBrk="0" hangingPunct="1">
        <a:defRPr sz="518" kern="1200">
          <a:solidFill>
            <a:schemeClr val="tx1"/>
          </a:solidFill>
          <a:latin typeface="+mn-lt"/>
          <a:ea typeface="+mn-ea"/>
          <a:cs typeface="+mn-cs"/>
        </a:defRPr>
      </a:lvl4pPr>
      <a:lvl5pPr marL="526694" algn="l" defTabSz="263347" rtl="0" eaLnBrk="1" latinLnBrk="0" hangingPunct="1">
        <a:defRPr sz="518" kern="1200">
          <a:solidFill>
            <a:schemeClr val="tx1"/>
          </a:solidFill>
          <a:latin typeface="+mn-lt"/>
          <a:ea typeface="+mn-ea"/>
          <a:cs typeface="+mn-cs"/>
        </a:defRPr>
      </a:lvl5pPr>
      <a:lvl6pPr marL="658368" algn="l" defTabSz="263347" rtl="0" eaLnBrk="1" latinLnBrk="0" hangingPunct="1">
        <a:defRPr sz="518" kern="1200">
          <a:solidFill>
            <a:schemeClr val="tx1"/>
          </a:solidFill>
          <a:latin typeface="+mn-lt"/>
          <a:ea typeface="+mn-ea"/>
          <a:cs typeface="+mn-cs"/>
        </a:defRPr>
      </a:lvl6pPr>
      <a:lvl7pPr marL="790042" algn="l" defTabSz="263347" rtl="0" eaLnBrk="1" latinLnBrk="0" hangingPunct="1">
        <a:defRPr sz="518" kern="1200">
          <a:solidFill>
            <a:schemeClr val="tx1"/>
          </a:solidFill>
          <a:latin typeface="+mn-lt"/>
          <a:ea typeface="+mn-ea"/>
          <a:cs typeface="+mn-cs"/>
        </a:defRPr>
      </a:lvl7pPr>
      <a:lvl8pPr marL="921715" algn="l" defTabSz="263347" rtl="0" eaLnBrk="1" latinLnBrk="0" hangingPunct="1">
        <a:defRPr sz="518" kern="1200">
          <a:solidFill>
            <a:schemeClr val="tx1"/>
          </a:solidFill>
          <a:latin typeface="+mn-lt"/>
          <a:ea typeface="+mn-ea"/>
          <a:cs typeface="+mn-cs"/>
        </a:defRPr>
      </a:lvl8pPr>
      <a:lvl9pPr marL="1053389" algn="l" defTabSz="263347" rtl="0" eaLnBrk="1" latinLnBrk="0" hangingPunct="1">
        <a:defRPr sz="518"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4681538" cy="7196138"/>
          </a:xfrm>
          <a:prstGeom prst="rect">
            <a:avLst/>
          </a:prstGeom>
          <a:solidFill>
            <a:srgbClr val="6B6D7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23" name="bk object 18"/>
          <p:cNvSpPr/>
          <p:nvPr/>
        </p:nvSpPr>
        <p:spPr>
          <a:xfrm>
            <a:off x="4452338" y="234540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E3762D"/>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pic>
        <p:nvPicPr>
          <p:cNvPr id="24" name="Picture 23"/>
          <p:cNvPicPr>
            <a:picLocks noChangeAspect="1"/>
          </p:cNvPicPr>
          <p:nvPr/>
        </p:nvPicPr>
        <p:blipFill>
          <a:blip r:embed="rId4"/>
          <a:stretch>
            <a:fillRect/>
          </a:stretch>
        </p:blipFill>
        <p:spPr>
          <a:xfrm>
            <a:off x="4443036" y="6836237"/>
            <a:ext cx="458401" cy="1252661"/>
          </a:xfrm>
          <a:prstGeom prst="rect">
            <a:avLst/>
          </a:prstGeom>
        </p:spPr>
      </p:pic>
      <p:sp>
        <p:nvSpPr>
          <p:cNvPr id="25" name="bk object 19"/>
          <p:cNvSpPr/>
          <p:nvPr/>
        </p:nvSpPr>
        <p:spPr>
          <a:xfrm>
            <a:off x="231316" y="-366082"/>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FFFFF">
              <a:alpha val="30000"/>
            </a:srgbClr>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26" name="bk object 19"/>
          <p:cNvSpPr/>
          <p:nvPr/>
        </p:nvSpPr>
        <p:spPr>
          <a:xfrm>
            <a:off x="4427092" y="3633368"/>
            <a:ext cx="50424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529CC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29" name="TextBox 28"/>
          <p:cNvSpPr txBox="1"/>
          <p:nvPr/>
        </p:nvSpPr>
        <p:spPr>
          <a:xfrm>
            <a:off x="281371" y="123915"/>
            <a:ext cx="454126" cy="203133"/>
          </a:xfrm>
          <a:prstGeom prst="rect">
            <a:avLst/>
          </a:prstGeom>
          <a:noFill/>
        </p:spPr>
        <p:txBody>
          <a:bodyPr wrap="square" rtlCol="0">
            <a:spAutoFit/>
          </a:bodyPr>
          <a:lstStyle/>
          <a:p>
            <a:r>
              <a:rPr lang="en-US" sz="720" b="1">
                <a:solidFill>
                  <a:schemeClr val="bg1"/>
                </a:solidFill>
                <a:latin typeface="Avenir Book" charset="0"/>
                <a:ea typeface="Avenir Book" charset="0"/>
                <a:cs typeface="Avenir Book" charset="0"/>
              </a:rPr>
              <a:t>2017</a:t>
            </a:r>
          </a:p>
        </p:txBody>
      </p:sp>
      <p:sp>
        <p:nvSpPr>
          <p:cNvPr id="31" name="TextBox 30"/>
          <p:cNvSpPr txBox="1"/>
          <p:nvPr/>
        </p:nvSpPr>
        <p:spPr>
          <a:xfrm>
            <a:off x="354433" y="3221041"/>
            <a:ext cx="3116277" cy="390171"/>
          </a:xfrm>
          <a:prstGeom prst="rect">
            <a:avLst/>
          </a:prstGeom>
          <a:noFill/>
        </p:spPr>
        <p:txBody>
          <a:bodyPr wrap="square" rtlCol="0">
            <a:spAutoFit/>
          </a:bodyPr>
          <a:lstStyle/>
          <a:p>
            <a:pPr marL="103325">
              <a:lnSpc>
                <a:spcPct val="70000"/>
              </a:lnSpc>
            </a:pPr>
            <a:r>
              <a:rPr lang="en-GB" sz="2765" b="1" spc="-86">
                <a:solidFill>
                  <a:srgbClr val="E3762C"/>
                </a:solidFill>
                <a:latin typeface="Century Gothic" panose="020B0502020202020204" pitchFamily="34" charset="0"/>
              </a:rPr>
              <a:t>THANK YOU</a:t>
            </a:r>
          </a:p>
        </p:txBody>
      </p:sp>
      <p:pic>
        <p:nvPicPr>
          <p:cNvPr id="32" name="Picture 31"/>
          <p:cNvPicPr>
            <a:picLocks noChangeAspect="1"/>
          </p:cNvPicPr>
          <p:nvPr/>
        </p:nvPicPr>
        <p:blipFill>
          <a:blip r:embed="rId4"/>
          <a:stretch>
            <a:fillRect/>
          </a:stretch>
        </p:blipFill>
        <p:spPr>
          <a:xfrm>
            <a:off x="-91411" y="589286"/>
            <a:ext cx="458401" cy="1252661"/>
          </a:xfrm>
          <a:prstGeom prst="rect">
            <a:avLst/>
          </a:prstGeom>
        </p:spPr>
      </p:pic>
      <p:sp>
        <p:nvSpPr>
          <p:cNvPr id="33" name="bk object 18"/>
          <p:cNvSpPr/>
          <p:nvPr/>
        </p:nvSpPr>
        <p:spPr>
          <a:xfrm>
            <a:off x="-145072" y="682352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9BA32"/>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34" name="bk object 18"/>
          <p:cNvSpPr/>
          <p:nvPr/>
        </p:nvSpPr>
        <p:spPr>
          <a:xfrm>
            <a:off x="4543748" y="-70628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FC000"/>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35" name="Rectangle 34"/>
          <p:cNvSpPr/>
          <p:nvPr/>
        </p:nvSpPr>
        <p:spPr>
          <a:xfrm>
            <a:off x="-1971467" y="7196141"/>
            <a:ext cx="8627168" cy="646241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18"/>
          </a:p>
        </p:txBody>
      </p:sp>
      <p:sp>
        <p:nvSpPr>
          <p:cNvPr id="36" name="Rectangle 35"/>
          <p:cNvSpPr/>
          <p:nvPr/>
        </p:nvSpPr>
        <p:spPr>
          <a:xfrm>
            <a:off x="4684234" y="-748884"/>
            <a:ext cx="1971468" cy="8242113"/>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37" name="Rectangle 36"/>
          <p:cNvSpPr/>
          <p:nvPr/>
        </p:nvSpPr>
        <p:spPr>
          <a:xfrm>
            <a:off x="-1971467" y="-875874"/>
            <a:ext cx="1971468" cy="8242113"/>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38" name="Rectangle 37"/>
          <p:cNvSpPr/>
          <p:nvPr/>
        </p:nvSpPr>
        <p:spPr>
          <a:xfrm>
            <a:off x="-1971467" y="-6462414"/>
            <a:ext cx="8627168" cy="646241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18"/>
          </a:p>
        </p:txBody>
      </p:sp>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23018" y="6343057"/>
            <a:ext cx="313025" cy="487843"/>
          </a:xfrm>
          <a:prstGeom prst="rect">
            <a:avLst/>
          </a:prstGeom>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02365" y="371312"/>
            <a:ext cx="364978" cy="997368"/>
          </a:xfrm>
          <a:prstGeom prst="rect">
            <a:avLst/>
          </a:prstGeom>
        </p:spPr>
      </p:pic>
      <p:sp>
        <p:nvSpPr>
          <p:cNvPr id="20" name="bk object 18"/>
          <p:cNvSpPr/>
          <p:nvPr/>
        </p:nvSpPr>
        <p:spPr>
          <a:xfrm>
            <a:off x="4196574" y="368557"/>
            <a:ext cx="370769" cy="1018645"/>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chemeClr val="bg2">
              <a:lumMod val="50000"/>
            </a:schemeClr>
          </a:solidFill>
          <a:ln w="38100">
            <a:solidFill>
              <a:srgbClr val="529CC8"/>
            </a:solidFill>
          </a:ln>
        </p:spPr>
        <p:style>
          <a:lnRef idx="2">
            <a:schemeClr val="accent1"/>
          </a:lnRef>
          <a:fillRef idx="1">
            <a:schemeClr val="lt1"/>
          </a:fillRef>
          <a:effectRef idx="0">
            <a:schemeClr val="accent1"/>
          </a:effectRef>
          <a:fontRef idx="minor">
            <a:schemeClr val="dk1"/>
          </a:fontRef>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Tree>
    <p:extLst>
      <p:ext uri="{BB962C8B-B14F-4D97-AF65-F5344CB8AC3E}">
        <p14:creationId xmlns:p14="http://schemas.microsoft.com/office/powerpoint/2010/main" val="3645981819"/>
      </p:ext>
    </p:extLst>
  </p:cSld>
  <p:clrMap bg1="lt1" tx1="dk1" bg2="lt2" tx2="dk2" accent1="accent1" accent2="accent2" accent3="accent3" accent4="accent4" accent5="accent5" accent6="accent6" hlink="hlink" folHlink="folHlink"/>
  <p:sldLayoutIdLst>
    <p:sldLayoutId id="2147483685" r:id="rId1"/>
    <p:sldLayoutId id="2147483712" r:id="rId2"/>
  </p:sldLayoutIdLst>
  <p:txStyles>
    <p:titleStyle>
      <a:lvl1pPr algn="l" defTabSz="263347" rtl="0" eaLnBrk="1" latinLnBrk="0" hangingPunct="1">
        <a:lnSpc>
          <a:spcPct val="90000"/>
        </a:lnSpc>
        <a:spcBef>
          <a:spcPct val="0"/>
        </a:spcBef>
        <a:buNone/>
        <a:defRPr sz="1267" kern="1200">
          <a:solidFill>
            <a:schemeClr val="tx1"/>
          </a:solidFill>
          <a:latin typeface="+mj-lt"/>
          <a:ea typeface="+mj-ea"/>
          <a:cs typeface="+mj-cs"/>
        </a:defRPr>
      </a:lvl1pPr>
    </p:titleStyle>
    <p:bodyStyle>
      <a:lvl1pPr marL="65837" indent="-65837" algn="l" defTabSz="263347" rtl="0" eaLnBrk="1" latinLnBrk="0" hangingPunct="1">
        <a:lnSpc>
          <a:spcPct val="90000"/>
        </a:lnSpc>
        <a:spcBef>
          <a:spcPts val="288"/>
        </a:spcBef>
        <a:buFont typeface="Arial"/>
        <a:buChar char="•"/>
        <a:defRPr sz="806" kern="1200">
          <a:solidFill>
            <a:schemeClr val="tx1"/>
          </a:solidFill>
          <a:latin typeface="+mn-lt"/>
          <a:ea typeface="+mn-ea"/>
          <a:cs typeface="+mn-cs"/>
        </a:defRPr>
      </a:lvl1pPr>
      <a:lvl2pPr marL="197510" indent="-65837" algn="l" defTabSz="263347" rtl="0" eaLnBrk="1" latinLnBrk="0" hangingPunct="1">
        <a:lnSpc>
          <a:spcPct val="90000"/>
        </a:lnSpc>
        <a:spcBef>
          <a:spcPts val="144"/>
        </a:spcBef>
        <a:buFont typeface="Arial"/>
        <a:buChar char="•"/>
        <a:defRPr sz="691" kern="1200">
          <a:solidFill>
            <a:schemeClr val="tx1"/>
          </a:solidFill>
          <a:latin typeface="+mn-lt"/>
          <a:ea typeface="+mn-ea"/>
          <a:cs typeface="+mn-cs"/>
        </a:defRPr>
      </a:lvl2pPr>
      <a:lvl3pPr marL="329184" indent="-65837" algn="l" defTabSz="263347" rtl="0" eaLnBrk="1" latinLnBrk="0" hangingPunct="1">
        <a:lnSpc>
          <a:spcPct val="90000"/>
        </a:lnSpc>
        <a:spcBef>
          <a:spcPts val="144"/>
        </a:spcBef>
        <a:buFont typeface="Arial"/>
        <a:buChar char="•"/>
        <a:defRPr sz="576" kern="1200">
          <a:solidFill>
            <a:schemeClr val="tx1"/>
          </a:solidFill>
          <a:latin typeface="+mn-lt"/>
          <a:ea typeface="+mn-ea"/>
          <a:cs typeface="+mn-cs"/>
        </a:defRPr>
      </a:lvl3pPr>
      <a:lvl4pPr marL="460858"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4pPr>
      <a:lvl5pPr marL="592531"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5pPr>
      <a:lvl6pPr marL="724205"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6pPr>
      <a:lvl7pPr marL="855878"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7pPr>
      <a:lvl8pPr marL="987552"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8pPr>
      <a:lvl9pPr marL="1119226" indent="-65837" algn="l" defTabSz="263347" rtl="0" eaLnBrk="1" latinLnBrk="0" hangingPunct="1">
        <a:lnSpc>
          <a:spcPct val="90000"/>
        </a:lnSpc>
        <a:spcBef>
          <a:spcPts val="144"/>
        </a:spcBef>
        <a:buFont typeface="Arial"/>
        <a:buChar char="•"/>
        <a:defRPr sz="518" kern="1200">
          <a:solidFill>
            <a:schemeClr val="tx1"/>
          </a:solidFill>
          <a:latin typeface="+mn-lt"/>
          <a:ea typeface="+mn-ea"/>
          <a:cs typeface="+mn-cs"/>
        </a:defRPr>
      </a:lvl9pPr>
    </p:bodyStyle>
    <p:otherStyle>
      <a:defPPr>
        <a:defRPr lang="en-US"/>
      </a:defPPr>
      <a:lvl1pPr marL="0" algn="l" defTabSz="263347" rtl="0" eaLnBrk="1" latinLnBrk="0" hangingPunct="1">
        <a:defRPr sz="518" kern="1200">
          <a:solidFill>
            <a:schemeClr val="tx1"/>
          </a:solidFill>
          <a:latin typeface="+mn-lt"/>
          <a:ea typeface="+mn-ea"/>
          <a:cs typeface="+mn-cs"/>
        </a:defRPr>
      </a:lvl1pPr>
      <a:lvl2pPr marL="131674" algn="l" defTabSz="263347" rtl="0" eaLnBrk="1" latinLnBrk="0" hangingPunct="1">
        <a:defRPr sz="518" kern="1200">
          <a:solidFill>
            <a:schemeClr val="tx1"/>
          </a:solidFill>
          <a:latin typeface="+mn-lt"/>
          <a:ea typeface="+mn-ea"/>
          <a:cs typeface="+mn-cs"/>
        </a:defRPr>
      </a:lvl2pPr>
      <a:lvl3pPr marL="263347" algn="l" defTabSz="263347" rtl="0" eaLnBrk="1" latinLnBrk="0" hangingPunct="1">
        <a:defRPr sz="518" kern="1200">
          <a:solidFill>
            <a:schemeClr val="tx1"/>
          </a:solidFill>
          <a:latin typeface="+mn-lt"/>
          <a:ea typeface="+mn-ea"/>
          <a:cs typeface="+mn-cs"/>
        </a:defRPr>
      </a:lvl3pPr>
      <a:lvl4pPr marL="395021" algn="l" defTabSz="263347" rtl="0" eaLnBrk="1" latinLnBrk="0" hangingPunct="1">
        <a:defRPr sz="518" kern="1200">
          <a:solidFill>
            <a:schemeClr val="tx1"/>
          </a:solidFill>
          <a:latin typeface="+mn-lt"/>
          <a:ea typeface="+mn-ea"/>
          <a:cs typeface="+mn-cs"/>
        </a:defRPr>
      </a:lvl4pPr>
      <a:lvl5pPr marL="526694" algn="l" defTabSz="263347" rtl="0" eaLnBrk="1" latinLnBrk="0" hangingPunct="1">
        <a:defRPr sz="518" kern="1200">
          <a:solidFill>
            <a:schemeClr val="tx1"/>
          </a:solidFill>
          <a:latin typeface="+mn-lt"/>
          <a:ea typeface="+mn-ea"/>
          <a:cs typeface="+mn-cs"/>
        </a:defRPr>
      </a:lvl5pPr>
      <a:lvl6pPr marL="658368" algn="l" defTabSz="263347" rtl="0" eaLnBrk="1" latinLnBrk="0" hangingPunct="1">
        <a:defRPr sz="518" kern="1200">
          <a:solidFill>
            <a:schemeClr val="tx1"/>
          </a:solidFill>
          <a:latin typeface="+mn-lt"/>
          <a:ea typeface="+mn-ea"/>
          <a:cs typeface="+mn-cs"/>
        </a:defRPr>
      </a:lvl6pPr>
      <a:lvl7pPr marL="790042" algn="l" defTabSz="263347" rtl="0" eaLnBrk="1" latinLnBrk="0" hangingPunct="1">
        <a:defRPr sz="518" kern="1200">
          <a:solidFill>
            <a:schemeClr val="tx1"/>
          </a:solidFill>
          <a:latin typeface="+mn-lt"/>
          <a:ea typeface="+mn-ea"/>
          <a:cs typeface="+mn-cs"/>
        </a:defRPr>
      </a:lvl7pPr>
      <a:lvl8pPr marL="921715" algn="l" defTabSz="263347" rtl="0" eaLnBrk="1" latinLnBrk="0" hangingPunct="1">
        <a:defRPr sz="518" kern="1200">
          <a:solidFill>
            <a:schemeClr val="tx1"/>
          </a:solidFill>
          <a:latin typeface="+mn-lt"/>
          <a:ea typeface="+mn-ea"/>
          <a:cs typeface="+mn-cs"/>
        </a:defRPr>
      </a:lvl8pPr>
      <a:lvl9pPr marL="1053389" algn="l" defTabSz="263347" rtl="0" eaLnBrk="1" latinLnBrk="0" hangingPunct="1">
        <a:defRPr sz="518"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1856" y="383128"/>
            <a:ext cx="4037827" cy="13909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1856" y="1915639"/>
            <a:ext cx="4037827" cy="45658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21856" y="6669754"/>
            <a:ext cx="1053346" cy="383128"/>
          </a:xfrm>
          <a:prstGeom prst="rect">
            <a:avLst/>
          </a:prstGeom>
        </p:spPr>
        <p:txBody>
          <a:bodyPr vert="horz" lIns="91440" tIns="45720" rIns="91440" bIns="45720" rtlCol="0" anchor="ctr"/>
          <a:lstStyle>
            <a:lvl1pPr algn="l">
              <a:defRPr sz="461">
                <a:solidFill>
                  <a:schemeClr val="tx1">
                    <a:tint val="75000"/>
                  </a:schemeClr>
                </a:solidFill>
              </a:defRPr>
            </a:lvl1pPr>
          </a:lstStyle>
          <a:p>
            <a:fld id="{C764DE79-268F-4C1A-8933-263129D2AF90}" type="datetimeFigureOut">
              <a:rPr lang="en-US" dirty="0"/>
              <a:t>10/20/2019</a:t>
            </a:fld>
            <a:endParaRPr lang="en-US" dirty="0"/>
          </a:p>
        </p:txBody>
      </p:sp>
      <p:sp>
        <p:nvSpPr>
          <p:cNvPr id="5" name="Footer Placeholder 4"/>
          <p:cNvSpPr>
            <a:spLocks noGrp="1"/>
          </p:cNvSpPr>
          <p:nvPr>
            <p:ph type="ftr" sz="quarter" idx="3"/>
          </p:nvPr>
        </p:nvSpPr>
        <p:spPr>
          <a:xfrm>
            <a:off x="1550760" y="6669754"/>
            <a:ext cx="1580019" cy="383128"/>
          </a:xfrm>
          <a:prstGeom prst="rect">
            <a:avLst/>
          </a:prstGeom>
        </p:spPr>
        <p:txBody>
          <a:bodyPr vert="horz" lIns="91440" tIns="45720" rIns="91440" bIns="45720" rtlCol="0" anchor="ctr"/>
          <a:lstStyle>
            <a:lvl1pPr algn="ctr">
              <a:defRPr sz="461">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306336" y="6669754"/>
            <a:ext cx="1053346" cy="383128"/>
          </a:xfrm>
          <a:prstGeom prst="rect">
            <a:avLst/>
          </a:prstGeom>
        </p:spPr>
        <p:txBody>
          <a:bodyPr vert="horz" lIns="91440" tIns="45720" rIns="91440" bIns="45720" rtlCol="0" anchor="ctr"/>
          <a:lstStyle>
            <a:lvl1pPr algn="r">
              <a:defRPr sz="461">
                <a:solidFill>
                  <a:schemeClr val="tx1">
                    <a:tint val="75000"/>
                  </a:schemeClr>
                </a:solidFill>
              </a:defRPr>
            </a:lvl1pPr>
          </a:lstStyle>
          <a:p>
            <a:fld id="{48F63A3B-78C7-47BE-AE5E-E10140E04643}" type="slidenum">
              <a:rPr lang="en-US" dirty="0"/>
              <a:t>‹#›</a:t>
            </a:fld>
            <a:endParaRPr lang="en-US" dirty="0"/>
          </a:p>
        </p:txBody>
      </p:sp>
      <p:sp>
        <p:nvSpPr>
          <p:cNvPr id="7" name="bk object 18"/>
          <p:cNvSpPr/>
          <p:nvPr/>
        </p:nvSpPr>
        <p:spPr>
          <a:xfrm>
            <a:off x="142177" y="-308857"/>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9BA32"/>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8" name="bk object 18"/>
          <p:cNvSpPr/>
          <p:nvPr/>
        </p:nvSpPr>
        <p:spPr>
          <a:xfrm>
            <a:off x="-113414" y="6172716"/>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9BA32"/>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9" name="bk object 19"/>
          <p:cNvSpPr/>
          <p:nvPr/>
        </p:nvSpPr>
        <p:spPr>
          <a:xfrm>
            <a:off x="4055959" y="-68255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529CC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0" name="bk object 18"/>
          <p:cNvSpPr/>
          <p:nvPr/>
        </p:nvSpPr>
        <p:spPr>
          <a:xfrm>
            <a:off x="4550241" y="4556275"/>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E3762D"/>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1" name="TextBox 10"/>
          <p:cNvSpPr txBox="1"/>
          <p:nvPr/>
        </p:nvSpPr>
        <p:spPr>
          <a:xfrm>
            <a:off x="206962" y="139485"/>
            <a:ext cx="454126" cy="203133"/>
          </a:xfrm>
          <a:prstGeom prst="rect">
            <a:avLst/>
          </a:prstGeom>
          <a:noFill/>
        </p:spPr>
        <p:txBody>
          <a:bodyPr wrap="square" rtlCol="0">
            <a:spAutoFit/>
          </a:bodyPr>
          <a:lstStyle/>
          <a:p>
            <a:r>
              <a:rPr lang="en-US" sz="720" b="1">
                <a:solidFill>
                  <a:srgbClr val="6B6D71"/>
                </a:solidFill>
                <a:latin typeface="Avenir Book" charset="0"/>
                <a:ea typeface="Avenir Book" charset="0"/>
                <a:cs typeface="Avenir Book" charset="0"/>
              </a:rPr>
              <a:t>2017</a:t>
            </a:r>
          </a:p>
        </p:txBody>
      </p:sp>
      <p:pic>
        <p:nvPicPr>
          <p:cNvPr id="12" name="Picture 1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216864" y="6348932"/>
            <a:ext cx="322463" cy="502384"/>
          </a:xfrm>
          <a:prstGeom prst="rect">
            <a:avLst/>
          </a:prstGeom>
        </p:spPr>
      </p:pic>
      <p:sp>
        <p:nvSpPr>
          <p:cNvPr id="13" name="bk object 18"/>
          <p:cNvSpPr/>
          <p:nvPr/>
        </p:nvSpPr>
        <p:spPr>
          <a:xfrm>
            <a:off x="4550255" y="3243427"/>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9BA32"/>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4" name="bk object 19"/>
          <p:cNvSpPr/>
          <p:nvPr/>
        </p:nvSpPr>
        <p:spPr>
          <a:xfrm>
            <a:off x="371378" y="6172716"/>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529CC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5" name="bk object 19"/>
          <p:cNvSpPr/>
          <p:nvPr/>
        </p:nvSpPr>
        <p:spPr>
          <a:xfrm>
            <a:off x="-342615" y="-308857"/>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529CC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6" name="bk object 18"/>
          <p:cNvSpPr/>
          <p:nvPr/>
        </p:nvSpPr>
        <p:spPr>
          <a:xfrm>
            <a:off x="3575975" y="-68255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E3762D"/>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7" name="Rectangle 16"/>
          <p:cNvSpPr/>
          <p:nvPr/>
        </p:nvSpPr>
        <p:spPr>
          <a:xfrm>
            <a:off x="-1971467" y="7196141"/>
            <a:ext cx="8627168" cy="646241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18"/>
          </a:p>
        </p:txBody>
      </p:sp>
      <p:sp>
        <p:nvSpPr>
          <p:cNvPr id="18" name="Rectangle 17"/>
          <p:cNvSpPr/>
          <p:nvPr/>
        </p:nvSpPr>
        <p:spPr>
          <a:xfrm>
            <a:off x="4678478" y="-748884"/>
            <a:ext cx="1971468" cy="8242113"/>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19" name="Rectangle 18"/>
          <p:cNvSpPr/>
          <p:nvPr/>
        </p:nvSpPr>
        <p:spPr>
          <a:xfrm>
            <a:off x="-1971467" y="-875874"/>
            <a:ext cx="1971468" cy="8242113"/>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20" name="Rectangle 19"/>
          <p:cNvSpPr/>
          <p:nvPr/>
        </p:nvSpPr>
        <p:spPr>
          <a:xfrm>
            <a:off x="-1971467" y="-6462414"/>
            <a:ext cx="8627168" cy="646241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18"/>
          </a:p>
        </p:txBody>
      </p:sp>
      <p:pic>
        <p:nvPicPr>
          <p:cNvPr id="21" name="Picture 20"/>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202365" y="371312"/>
            <a:ext cx="364978" cy="997368"/>
          </a:xfrm>
          <a:prstGeom prst="rect">
            <a:avLst/>
          </a:prstGeom>
        </p:spPr>
      </p:pic>
      <p:sp>
        <p:nvSpPr>
          <p:cNvPr id="22" name="bk object 18"/>
          <p:cNvSpPr/>
          <p:nvPr/>
        </p:nvSpPr>
        <p:spPr>
          <a:xfrm>
            <a:off x="4196574" y="368557"/>
            <a:ext cx="370769" cy="1018645"/>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ln w="28575"/>
        </p:spPr>
        <p:style>
          <a:lnRef idx="2">
            <a:schemeClr val="accent1"/>
          </a:lnRef>
          <a:fillRef idx="1">
            <a:schemeClr val="lt1"/>
          </a:fillRef>
          <a:effectRef idx="0">
            <a:schemeClr val="accent1"/>
          </a:effectRef>
          <a:fontRef idx="minor">
            <a:schemeClr val="dk1"/>
          </a:fontRef>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Tree>
    <p:extLst>
      <p:ext uri="{BB962C8B-B14F-4D97-AF65-F5344CB8AC3E}">
        <p14:creationId xmlns:p14="http://schemas.microsoft.com/office/powerpoint/2010/main" val="265229546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defTabSz="351130" rtl="0" eaLnBrk="1" latinLnBrk="0" hangingPunct="1">
        <a:lnSpc>
          <a:spcPct val="90000"/>
        </a:lnSpc>
        <a:spcBef>
          <a:spcPct val="0"/>
        </a:spcBef>
        <a:buNone/>
        <a:defRPr sz="1690" kern="1200">
          <a:solidFill>
            <a:schemeClr val="tx1"/>
          </a:solidFill>
          <a:latin typeface="+mj-lt"/>
          <a:ea typeface="+mj-ea"/>
          <a:cs typeface="+mj-cs"/>
        </a:defRPr>
      </a:lvl1pPr>
    </p:titleStyle>
    <p:bodyStyle>
      <a:lvl1pPr marL="87782" indent="-87782" algn="l" defTabSz="351130" rtl="0" eaLnBrk="1" latinLnBrk="0" hangingPunct="1">
        <a:lnSpc>
          <a:spcPct val="90000"/>
        </a:lnSpc>
        <a:spcBef>
          <a:spcPts val="384"/>
        </a:spcBef>
        <a:buFont typeface="Arial" panose="020B0604020202020204" pitchFamily="34" charset="0"/>
        <a:buChar char="•"/>
        <a:defRPr sz="1075" kern="1200">
          <a:solidFill>
            <a:schemeClr val="tx1"/>
          </a:solidFill>
          <a:latin typeface="+mn-lt"/>
          <a:ea typeface="+mn-ea"/>
          <a:cs typeface="+mn-cs"/>
        </a:defRPr>
      </a:lvl1pPr>
      <a:lvl2pPr marL="263347" indent="-87782" algn="l" defTabSz="351130" rtl="0" eaLnBrk="1" latinLnBrk="0" hangingPunct="1">
        <a:lnSpc>
          <a:spcPct val="90000"/>
        </a:lnSpc>
        <a:spcBef>
          <a:spcPts val="192"/>
        </a:spcBef>
        <a:buFont typeface="Arial" panose="020B0604020202020204" pitchFamily="34" charset="0"/>
        <a:buChar char="•"/>
        <a:defRPr sz="922" kern="1200">
          <a:solidFill>
            <a:schemeClr val="tx1"/>
          </a:solidFill>
          <a:latin typeface="+mn-lt"/>
          <a:ea typeface="+mn-ea"/>
          <a:cs typeface="+mn-cs"/>
        </a:defRPr>
      </a:lvl2pPr>
      <a:lvl3pPr marL="438912" indent="-87782" algn="l" defTabSz="351130" rtl="0" eaLnBrk="1" latinLnBrk="0" hangingPunct="1">
        <a:lnSpc>
          <a:spcPct val="90000"/>
        </a:lnSpc>
        <a:spcBef>
          <a:spcPts val="192"/>
        </a:spcBef>
        <a:buFont typeface="Arial" panose="020B0604020202020204" pitchFamily="34" charset="0"/>
        <a:buChar char="•"/>
        <a:defRPr sz="768" kern="1200">
          <a:solidFill>
            <a:schemeClr val="tx1"/>
          </a:solidFill>
          <a:latin typeface="+mn-lt"/>
          <a:ea typeface="+mn-ea"/>
          <a:cs typeface="+mn-cs"/>
        </a:defRPr>
      </a:lvl3pPr>
      <a:lvl4pPr marL="614477" indent="-87782" algn="l" defTabSz="351130" rtl="0" eaLnBrk="1" latinLnBrk="0" hangingPunct="1">
        <a:lnSpc>
          <a:spcPct val="90000"/>
        </a:lnSpc>
        <a:spcBef>
          <a:spcPts val="192"/>
        </a:spcBef>
        <a:buFont typeface="Arial" panose="020B0604020202020204" pitchFamily="34" charset="0"/>
        <a:buChar char="•"/>
        <a:defRPr sz="691" kern="1200">
          <a:solidFill>
            <a:schemeClr val="tx1"/>
          </a:solidFill>
          <a:latin typeface="+mn-lt"/>
          <a:ea typeface="+mn-ea"/>
          <a:cs typeface="+mn-cs"/>
        </a:defRPr>
      </a:lvl4pPr>
      <a:lvl5pPr marL="790042" indent="-87782" algn="l" defTabSz="351130" rtl="0" eaLnBrk="1" latinLnBrk="0" hangingPunct="1">
        <a:lnSpc>
          <a:spcPct val="90000"/>
        </a:lnSpc>
        <a:spcBef>
          <a:spcPts val="192"/>
        </a:spcBef>
        <a:buFont typeface="Arial" panose="020B0604020202020204" pitchFamily="34" charset="0"/>
        <a:buChar char="•"/>
        <a:defRPr sz="691" kern="1200">
          <a:solidFill>
            <a:schemeClr val="tx1"/>
          </a:solidFill>
          <a:latin typeface="+mn-lt"/>
          <a:ea typeface="+mn-ea"/>
          <a:cs typeface="+mn-cs"/>
        </a:defRPr>
      </a:lvl5pPr>
      <a:lvl6pPr marL="965606" indent="-87782" algn="l" defTabSz="351130" rtl="0" eaLnBrk="1" latinLnBrk="0" hangingPunct="1">
        <a:lnSpc>
          <a:spcPct val="90000"/>
        </a:lnSpc>
        <a:spcBef>
          <a:spcPts val="192"/>
        </a:spcBef>
        <a:buFont typeface="Arial" panose="020B0604020202020204" pitchFamily="34" charset="0"/>
        <a:buChar char="•"/>
        <a:defRPr sz="691" kern="1200">
          <a:solidFill>
            <a:schemeClr val="tx1"/>
          </a:solidFill>
          <a:latin typeface="+mn-lt"/>
          <a:ea typeface="+mn-ea"/>
          <a:cs typeface="+mn-cs"/>
        </a:defRPr>
      </a:lvl6pPr>
      <a:lvl7pPr marL="1141171" indent="-87782" algn="l" defTabSz="351130" rtl="0" eaLnBrk="1" latinLnBrk="0" hangingPunct="1">
        <a:lnSpc>
          <a:spcPct val="90000"/>
        </a:lnSpc>
        <a:spcBef>
          <a:spcPts val="192"/>
        </a:spcBef>
        <a:buFont typeface="Arial" panose="020B0604020202020204" pitchFamily="34" charset="0"/>
        <a:buChar char="•"/>
        <a:defRPr sz="691" kern="1200">
          <a:solidFill>
            <a:schemeClr val="tx1"/>
          </a:solidFill>
          <a:latin typeface="+mn-lt"/>
          <a:ea typeface="+mn-ea"/>
          <a:cs typeface="+mn-cs"/>
        </a:defRPr>
      </a:lvl7pPr>
      <a:lvl8pPr marL="1316736" indent="-87782" algn="l" defTabSz="351130" rtl="0" eaLnBrk="1" latinLnBrk="0" hangingPunct="1">
        <a:lnSpc>
          <a:spcPct val="90000"/>
        </a:lnSpc>
        <a:spcBef>
          <a:spcPts val="192"/>
        </a:spcBef>
        <a:buFont typeface="Arial" panose="020B0604020202020204" pitchFamily="34" charset="0"/>
        <a:buChar char="•"/>
        <a:defRPr sz="691" kern="1200">
          <a:solidFill>
            <a:schemeClr val="tx1"/>
          </a:solidFill>
          <a:latin typeface="+mn-lt"/>
          <a:ea typeface="+mn-ea"/>
          <a:cs typeface="+mn-cs"/>
        </a:defRPr>
      </a:lvl8pPr>
      <a:lvl9pPr marL="1492301" indent="-87782" algn="l" defTabSz="351130" rtl="0" eaLnBrk="1" latinLnBrk="0" hangingPunct="1">
        <a:lnSpc>
          <a:spcPct val="90000"/>
        </a:lnSpc>
        <a:spcBef>
          <a:spcPts val="192"/>
        </a:spcBef>
        <a:buFont typeface="Arial" panose="020B0604020202020204" pitchFamily="34" charset="0"/>
        <a:buChar char="•"/>
        <a:defRPr sz="691" kern="1200">
          <a:solidFill>
            <a:schemeClr val="tx1"/>
          </a:solidFill>
          <a:latin typeface="+mn-lt"/>
          <a:ea typeface="+mn-ea"/>
          <a:cs typeface="+mn-cs"/>
        </a:defRPr>
      </a:lvl9pPr>
    </p:bodyStyle>
    <p:otherStyle>
      <a:defPPr>
        <a:defRPr lang="en-US"/>
      </a:defPPr>
      <a:lvl1pPr marL="0" algn="l" defTabSz="351130" rtl="0" eaLnBrk="1" latinLnBrk="0" hangingPunct="1">
        <a:defRPr sz="691" kern="1200">
          <a:solidFill>
            <a:schemeClr val="tx1"/>
          </a:solidFill>
          <a:latin typeface="+mn-lt"/>
          <a:ea typeface="+mn-ea"/>
          <a:cs typeface="+mn-cs"/>
        </a:defRPr>
      </a:lvl1pPr>
      <a:lvl2pPr marL="175565" algn="l" defTabSz="351130" rtl="0" eaLnBrk="1" latinLnBrk="0" hangingPunct="1">
        <a:defRPr sz="691" kern="1200">
          <a:solidFill>
            <a:schemeClr val="tx1"/>
          </a:solidFill>
          <a:latin typeface="+mn-lt"/>
          <a:ea typeface="+mn-ea"/>
          <a:cs typeface="+mn-cs"/>
        </a:defRPr>
      </a:lvl2pPr>
      <a:lvl3pPr marL="351130" algn="l" defTabSz="351130" rtl="0" eaLnBrk="1" latinLnBrk="0" hangingPunct="1">
        <a:defRPr sz="691" kern="1200">
          <a:solidFill>
            <a:schemeClr val="tx1"/>
          </a:solidFill>
          <a:latin typeface="+mn-lt"/>
          <a:ea typeface="+mn-ea"/>
          <a:cs typeface="+mn-cs"/>
        </a:defRPr>
      </a:lvl3pPr>
      <a:lvl4pPr marL="526694" algn="l" defTabSz="351130" rtl="0" eaLnBrk="1" latinLnBrk="0" hangingPunct="1">
        <a:defRPr sz="691" kern="1200">
          <a:solidFill>
            <a:schemeClr val="tx1"/>
          </a:solidFill>
          <a:latin typeface="+mn-lt"/>
          <a:ea typeface="+mn-ea"/>
          <a:cs typeface="+mn-cs"/>
        </a:defRPr>
      </a:lvl4pPr>
      <a:lvl5pPr marL="702259" algn="l" defTabSz="351130" rtl="0" eaLnBrk="1" latinLnBrk="0" hangingPunct="1">
        <a:defRPr sz="691" kern="1200">
          <a:solidFill>
            <a:schemeClr val="tx1"/>
          </a:solidFill>
          <a:latin typeface="+mn-lt"/>
          <a:ea typeface="+mn-ea"/>
          <a:cs typeface="+mn-cs"/>
        </a:defRPr>
      </a:lvl5pPr>
      <a:lvl6pPr marL="877824" algn="l" defTabSz="351130" rtl="0" eaLnBrk="1" latinLnBrk="0" hangingPunct="1">
        <a:defRPr sz="691" kern="1200">
          <a:solidFill>
            <a:schemeClr val="tx1"/>
          </a:solidFill>
          <a:latin typeface="+mn-lt"/>
          <a:ea typeface="+mn-ea"/>
          <a:cs typeface="+mn-cs"/>
        </a:defRPr>
      </a:lvl6pPr>
      <a:lvl7pPr marL="1053389" algn="l" defTabSz="351130" rtl="0" eaLnBrk="1" latinLnBrk="0" hangingPunct="1">
        <a:defRPr sz="691" kern="1200">
          <a:solidFill>
            <a:schemeClr val="tx1"/>
          </a:solidFill>
          <a:latin typeface="+mn-lt"/>
          <a:ea typeface="+mn-ea"/>
          <a:cs typeface="+mn-cs"/>
        </a:defRPr>
      </a:lvl7pPr>
      <a:lvl8pPr marL="1228954" algn="l" defTabSz="351130" rtl="0" eaLnBrk="1" latinLnBrk="0" hangingPunct="1">
        <a:defRPr sz="691" kern="1200">
          <a:solidFill>
            <a:schemeClr val="tx1"/>
          </a:solidFill>
          <a:latin typeface="+mn-lt"/>
          <a:ea typeface="+mn-ea"/>
          <a:cs typeface="+mn-cs"/>
        </a:defRPr>
      </a:lvl8pPr>
      <a:lvl9pPr marL="1404518" algn="l" defTabSz="351130" rtl="0" eaLnBrk="1" latinLnBrk="0" hangingPunct="1">
        <a:defRPr sz="691"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1856" y="383128"/>
            <a:ext cx="4037827" cy="13909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1856" y="1915639"/>
            <a:ext cx="4037827" cy="45658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21856" y="6669754"/>
            <a:ext cx="1053346" cy="383128"/>
          </a:xfrm>
          <a:prstGeom prst="rect">
            <a:avLst/>
          </a:prstGeom>
        </p:spPr>
        <p:txBody>
          <a:bodyPr vert="horz" lIns="91440" tIns="45720" rIns="91440" bIns="45720" rtlCol="0" anchor="ctr"/>
          <a:lstStyle>
            <a:lvl1pPr algn="l">
              <a:defRPr sz="461">
                <a:solidFill>
                  <a:schemeClr val="tx1">
                    <a:tint val="75000"/>
                  </a:schemeClr>
                </a:solidFill>
              </a:defRPr>
            </a:lvl1pPr>
          </a:lstStyle>
          <a:p>
            <a:fld id="{C764DE79-268F-4C1A-8933-263129D2AF90}" type="datetimeFigureOut">
              <a:rPr lang="en-US" dirty="0"/>
              <a:t>10/20/2019</a:t>
            </a:fld>
            <a:endParaRPr lang="en-US" dirty="0"/>
          </a:p>
        </p:txBody>
      </p:sp>
      <p:sp>
        <p:nvSpPr>
          <p:cNvPr id="5" name="Footer Placeholder 4"/>
          <p:cNvSpPr>
            <a:spLocks noGrp="1"/>
          </p:cNvSpPr>
          <p:nvPr>
            <p:ph type="ftr" sz="quarter" idx="3"/>
          </p:nvPr>
        </p:nvSpPr>
        <p:spPr>
          <a:xfrm>
            <a:off x="1550760" y="6669754"/>
            <a:ext cx="1580019" cy="383128"/>
          </a:xfrm>
          <a:prstGeom prst="rect">
            <a:avLst/>
          </a:prstGeom>
        </p:spPr>
        <p:txBody>
          <a:bodyPr vert="horz" lIns="91440" tIns="45720" rIns="91440" bIns="45720" rtlCol="0" anchor="ctr"/>
          <a:lstStyle>
            <a:lvl1pPr algn="ctr">
              <a:defRPr sz="461">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306336" y="6669754"/>
            <a:ext cx="1053346" cy="383128"/>
          </a:xfrm>
          <a:prstGeom prst="rect">
            <a:avLst/>
          </a:prstGeom>
        </p:spPr>
        <p:txBody>
          <a:bodyPr vert="horz" lIns="91440" tIns="45720" rIns="91440" bIns="45720" rtlCol="0" anchor="ctr"/>
          <a:lstStyle>
            <a:lvl1pPr algn="r">
              <a:defRPr sz="461">
                <a:solidFill>
                  <a:schemeClr val="tx1">
                    <a:tint val="75000"/>
                  </a:schemeClr>
                </a:solidFill>
              </a:defRPr>
            </a:lvl1pPr>
          </a:lstStyle>
          <a:p>
            <a:fld id="{48F63A3B-78C7-47BE-AE5E-E10140E04643}" type="slidenum">
              <a:rPr lang="en-US" dirty="0"/>
              <a:t>‹#›</a:t>
            </a:fld>
            <a:endParaRPr lang="en-US" dirty="0"/>
          </a:p>
        </p:txBody>
      </p:sp>
      <p:sp>
        <p:nvSpPr>
          <p:cNvPr id="7" name="Rectangle 6"/>
          <p:cNvSpPr/>
          <p:nvPr/>
        </p:nvSpPr>
        <p:spPr>
          <a:xfrm>
            <a:off x="0" y="0"/>
            <a:ext cx="4681538" cy="7196138"/>
          </a:xfrm>
          <a:prstGeom prst="rect">
            <a:avLst/>
          </a:prstGeom>
          <a:solidFill>
            <a:srgbClr val="6B6D7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8" name="bk object 18"/>
          <p:cNvSpPr/>
          <p:nvPr/>
        </p:nvSpPr>
        <p:spPr>
          <a:xfrm>
            <a:off x="4452338" y="234540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E3762D"/>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pic>
        <p:nvPicPr>
          <p:cNvPr id="9" name="Picture 8"/>
          <p:cNvPicPr>
            <a:picLocks noChangeAspect="1"/>
          </p:cNvPicPr>
          <p:nvPr/>
        </p:nvPicPr>
        <p:blipFill>
          <a:blip r:embed="rId14"/>
          <a:stretch>
            <a:fillRect/>
          </a:stretch>
        </p:blipFill>
        <p:spPr>
          <a:xfrm>
            <a:off x="4443036" y="6836237"/>
            <a:ext cx="458401" cy="1252661"/>
          </a:xfrm>
          <a:prstGeom prst="rect">
            <a:avLst/>
          </a:prstGeom>
        </p:spPr>
      </p:pic>
      <p:sp>
        <p:nvSpPr>
          <p:cNvPr id="10" name="bk object 19"/>
          <p:cNvSpPr/>
          <p:nvPr/>
        </p:nvSpPr>
        <p:spPr>
          <a:xfrm>
            <a:off x="231316" y="-366082"/>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FFFFF">
              <a:alpha val="30000"/>
            </a:srgbClr>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1" name="bk object 19"/>
          <p:cNvSpPr/>
          <p:nvPr/>
        </p:nvSpPr>
        <p:spPr>
          <a:xfrm>
            <a:off x="4427092" y="3633368"/>
            <a:ext cx="50424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529CC8"/>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2" name="TextBox 11"/>
          <p:cNvSpPr txBox="1"/>
          <p:nvPr/>
        </p:nvSpPr>
        <p:spPr>
          <a:xfrm>
            <a:off x="281371" y="123915"/>
            <a:ext cx="454126" cy="203133"/>
          </a:xfrm>
          <a:prstGeom prst="rect">
            <a:avLst/>
          </a:prstGeom>
          <a:noFill/>
        </p:spPr>
        <p:txBody>
          <a:bodyPr wrap="square" rtlCol="0">
            <a:spAutoFit/>
          </a:bodyPr>
          <a:lstStyle/>
          <a:p>
            <a:r>
              <a:rPr lang="en-US" sz="720" b="1">
                <a:solidFill>
                  <a:schemeClr val="bg1"/>
                </a:solidFill>
                <a:latin typeface="Avenir Book" charset="0"/>
                <a:ea typeface="Avenir Book" charset="0"/>
                <a:cs typeface="Avenir Book" charset="0"/>
              </a:rPr>
              <a:t>2017</a:t>
            </a:r>
          </a:p>
        </p:txBody>
      </p:sp>
      <p:sp>
        <p:nvSpPr>
          <p:cNvPr id="13" name="TextBox 12"/>
          <p:cNvSpPr txBox="1"/>
          <p:nvPr/>
        </p:nvSpPr>
        <p:spPr>
          <a:xfrm>
            <a:off x="354433" y="3221041"/>
            <a:ext cx="3116277" cy="390171"/>
          </a:xfrm>
          <a:prstGeom prst="rect">
            <a:avLst/>
          </a:prstGeom>
          <a:noFill/>
        </p:spPr>
        <p:txBody>
          <a:bodyPr wrap="square" rtlCol="0">
            <a:spAutoFit/>
          </a:bodyPr>
          <a:lstStyle/>
          <a:p>
            <a:pPr marL="103325">
              <a:lnSpc>
                <a:spcPct val="70000"/>
              </a:lnSpc>
            </a:pPr>
            <a:r>
              <a:rPr lang="en-GB" sz="2765" b="1" spc="-86">
                <a:solidFill>
                  <a:srgbClr val="E3762C"/>
                </a:solidFill>
                <a:latin typeface="Century Gothic" panose="020B0502020202020204" pitchFamily="34" charset="0"/>
              </a:rPr>
              <a:t>THANK YOU</a:t>
            </a:r>
          </a:p>
        </p:txBody>
      </p:sp>
      <p:pic>
        <p:nvPicPr>
          <p:cNvPr id="14" name="Picture 13"/>
          <p:cNvPicPr>
            <a:picLocks noChangeAspect="1"/>
          </p:cNvPicPr>
          <p:nvPr/>
        </p:nvPicPr>
        <p:blipFill>
          <a:blip r:embed="rId14"/>
          <a:stretch>
            <a:fillRect/>
          </a:stretch>
        </p:blipFill>
        <p:spPr>
          <a:xfrm>
            <a:off x="-91411" y="589286"/>
            <a:ext cx="458401" cy="1252661"/>
          </a:xfrm>
          <a:prstGeom prst="rect">
            <a:avLst/>
          </a:prstGeom>
        </p:spPr>
      </p:pic>
      <p:sp>
        <p:nvSpPr>
          <p:cNvPr id="15" name="bk object 18"/>
          <p:cNvSpPr/>
          <p:nvPr/>
        </p:nvSpPr>
        <p:spPr>
          <a:xfrm>
            <a:off x="-145072" y="682352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9BA32"/>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6" name="bk object 18"/>
          <p:cNvSpPr/>
          <p:nvPr/>
        </p:nvSpPr>
        <p:spPr>
          <a:xfrm>
            <a:off x="4543748" y="-706288"/>
            <a:ext cx="458401" cy="1252661"/>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rgbClr val="FFC000"/>
          </a:solid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
        <p:nvSpPr>
          <p:cNvPr id="17" name="Rectangle 16"/>
          <p:cNvSpPr/>
          <p:nvPr/>
        </p:nvSpPr>
        <p:spPr>
          <a:xfrm>
            <a:off x="-1971467" y="7196141"/>
            <a:ext cx="8627168" cy="646241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18"/>
          </a:p>
        </p:txBody>
      </p:sp>
      <p:sp>
        <p:nvSpPr>
          <p:cNvPr id="18" name="Rectangle 17"/>
          <p:cNvSpPr/>
          <p:nvPr/>
        </p:nvSpPr>
        <p:spPr>
          <a:xfrm>
            <a:off x="4684234" y="-748884"/>
            <a:ext cx="1971468" cy="8242113"/>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19" name="Rectangle 18"/>
          <p:cNvSpPr/>
          <p:nvPr/>
        </p:nvSpPr>
        <p:spPr>
          <a:xfrm>
            <a:off x="-1971467" y="-875874"/>
            <a:ext cx="1971468" cy="8242113"/>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18"/>
              <a:t>  </a:t>
            </a:r>
          </a:p>
        </p:txBody>
      </p:sp>
      <p:sp>
        <p:nvSpPr>
          <p:cNvPr id="20" name="Rectangle 19"/>
          <p:cNvSpPr/>
          <p:nvPr/>
        </p:nvSpPr>
        <p:spPr>
          <a:xfrm>
            <a:off x="-1971467" y="-6462414"/>
            <a:ext cx="8627168" cy="6462414"/>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18"/>
          </a:p>
        </p:txBody>
      </p:sp>
      <p:pic>
        <p:nvPicPr>
          <p:cNvPr id="21" name="Picture 2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223018" y="6343057"/>
            <a:ext cx="313025" cy="487843"/>
          </a:xfrm>
          <a:prstGeom prst="rect">
            <a:avLst/>
          </a:prstGeom>
        </p:spPr>
      </p:pic>
      <p:pic>
        <p:nvPicPr>
          <p:cNvPr id="22" name="Picture 21"/>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202365" y="371312"/>
            <a:ext cx="364978" cy="997368"/>
          </a:xfrm>
          <a:prstGeom prst="rect">
            <a:avLst/>
          </a:prstGeom>
        </p:spPr>
      </p:pic>
      <p:sp>
        <p:nvSpPr>
          <p:cNvPr id="23" name="bk object 18"/>
          <p:cNvSpPr/>
          <p:nvPr/>
        </p:nvSpPr>
        <p:spPr>
          <a:xfrm>
            <a:off x="4196574" y="368557"/>
            <a:ext cx="370769" cy="1018645"/>
          </a:xfrm>
          <a:custGeom>
            <a:avLst/>
            <a:gdLst/>
            <a:ahLst/>
            <a:cxnLst/>
            <a:rect l="l" t="t" r="r" b="b"/>
            <a:pathLst>
              <a:path w="1193800" h="1193800">
                <a:moveTo>
                  <a:pt x="844143" y="0"/>
                </a:moveTo>
                <a:lnTo>
                  <a:pt x="349656" y="0"/>
                </a:lnTo>
                <a:lnTo>
                  <a:pt x="0" y="349656"/>
                </a:lnTo>
                <a:lnTo>
                  <a:pt x="0" y="844143"/>
                </a:lnTo>
                <a:lnTo>
                  <a:pt x="349656" y="1193800"/>
                </a:lnTo>
                <a:lnTo>
                  <a:pt x="844143" y="1193800"/>
                </a:lnTo>
                <a:lnTo>
                  <a:pt x="1193800" y="844143"/>
                </a:lnTo>
                <a:lnTo>
                  <a:pt x="1193800" y="349656"/>
                </a:lnTo>
                <a:lnTo>
                  <a:pt x="844143" y="0"/>
                </a:lnTo>
                <a:close/>
              </a:path>
            </a:pathLst>
          </a:custGeom>
          <a:solidFill>
            <a:schemeClr val="bg2">
              <a:lumMod val="50000"/>
            </a:schemeClr>
          </a:solidFill>
          <a:ln w="38100">
            <a:solidFill>
              <a:srgbClr val="529CC8"/>
            </a:solidFill>
          </a:ln>
        </p:spPr>
        <p:style>
          <a:lnRef idx="2">
            <a:schemeClr val="accent1"/>
          </a:lnRef>
          <a:fillRef idx="1">
            <a:schemeClr val="lt1"/>
          </a:fillRef>
          <a:effectRef idx="0">
            <a:schemeClr val="accent1"/>
          </a:effectRef>
          <a:fontRef idx="minor">
            <a:schemeClr val="dk1"/>
          </a:fontRef>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sz="518" kern="1200"/>
          </a:p>
        </p:txBody>
      </p:sp>
    </p:spTree>
    <p:extLst>
      <p:ext uri="{BB962C8B-B14F-4D97-AF65-F5344CB8AC3E}">
        <p14:creationId xmlns:p14="http://schemas.microsoft.com/office/powerpoint/2010/main" val="133307122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l" defTabSz="351130" rtl="0" eaLnBrk="1" latinLnBrk="0" hangingPunct="1">
        <a:lnSpc>
          <a:spcPct val="90000"/>
        </a:lnSpc>
        <a:spcBef>
          <a:spcPct val="0"/>
        </a:spcBef>
        <a:buNone/>
        <a:defRPr sz="1690" kern="1200">
          <a:solidFill>
            <a:schemeClr val="tx1"/>
          </a:solidFill>
          <a:latin typeface="+mj-lt"/>
          <a:ea typeface="+mj-ea"/>
          <a:cs typeface="+mj-cs"/>
        </a:defRPr>
      </a:lvl1pPr>
    </p:titleStyle>
    <p:bodyStyle>
      <a:lvl1pPr marL="87782" indent="-87782" algn="l" defTabSz="351130" rtl="0" eaLnBrk="1" latinLnBrk="0" hangingPunct="1">
        <a:lnSpc>
          <a:spcPct val="90000"/>
        </a:lnSpc>
        <a:spcBef>
          <a:spcPts val="384"/>
        </a:spcBef>
        <a:buFont typeface="Arial" panose="020B0604020202020204" pitchFamily="34" charset="0"/>
        <a:buChar char="•"/>
        <a:defRPr sz="1075" kern="1200">
          <a:solidFill>
            <a:schemeClr val="tx1"/>
          </a:solidFill>
          <a:latin typeface="+mn-lt"/>
          <a:ea typeface="+mn-ea"/>
          <a:cs typeface="+mn-cs"/>
        </a:defRPr>
      </a:lvl1pPr>
      <a:lvl2pPr marL="263347" indent="-87782" algn="l" defTabSz="351130" rtl="0" eaLnBrk="1" latinLnBrk="0" hangingPunct="1">
        <a:lnSpc>
          <a:spcPct val="90000"/>
        </a:lnSpc>
        <a:spcBef>
          <a:spcPts val="192"/>
        </a:spcBef>
        <a:buFont typeface="Arial" panose="020B0604020202020204" pitchFamily="34" charset="0"/>
        <a:buChar char="•"/>
        <a:defRPr sz="922" kern="1200">
          <a:solidFill>
            <a:schemeClr val="tx1"/>
          </a:solidFill>
          <a:latin typeface="+mn-lt"/>
          <a:ea typeface="+mn-ea"/>
          <a:cs typeface="+mn-cs"/>
        </a:defRPr>
      </a:lvl2pPr>
      <a:lvl3pPr marL="438912" indent="-87782" algn="l" defTabSz="351130" rtl="0" eaLnBrk="1" latinLnBrk="0" hangingPunct="1">
        <a:lnSpc>
          <a:spcPct val="90000"/>
        </a:lnSpc>
        <a:spcBef>
          <a:spcPts val="192"/>
        </a:spcBef>
        <a:buFont typeface="Arial" panose="020B0604020202020204" pitchFamily="34" charset="0"/>
        <a:buChar char="•"/>
        <a:defRPr sz="768" kern="1200">
          <a:solidFill>
            <a:schemeClr val="tx1"/>
          </a:solidFill>
          <a:latin typeface="+mn-lt"/>
          <a:ea typeface="+mn-ea"/>
          <a:cs typeface="+mn-cs"/>
        </a:defRPr>
      </a:lvl3pPr>
      <a:lvl4pPr marL="614477" indent="-87782" algn="l" defTabSz="351130" rtl="0" eaLnBrk="1" latinLnBrk="0" hangingPunct="1">
        <a:lnSpc>
          <a:spcPct val="90000"/>
        </a:lnSpc>
        <a:spcBef>
          <a:spcPts val="192"/>
        </a:spcBef>
        <a:buFont typeface="Arial" panose="020B0604020202020204" pitchFamily="34" charset="0"/>
        <a:buChar char="•"/>
        <a:defRPr sz="691" kern="1200">
          <a:solidFill>
            <a:schemeClr val="tx1"/>
          </a:solidFill>
          <a:latin typeface="+mn-lt"/>
          <a:ea typeface="+mn-ea"/>
          <a:cs typeface="+mn-cs"/>
        </a:defRPr>
      </a:lvl4pPr>
      <a:lvl5pPr marL="790042" indent="-87782" algn="l" defTabSz="351130" rtl="0" eaLnBrk="1" latinLnBrk="0" hangingPunct="1">
        <a:lnSpc>
          <a:spcPct val="90000"/>
        </a:lnSpc>
        <a:spcBef>
          <a:spcPts val="192"/>
        </a:spcBef>
        <a:buFont typeface="Arial" panose="020B0604020202020204" pitchFamily="34" charset="0"/>
        <a:buChar char="•"/>
        <a:defRPr sz="691" kern="1200">
          <a:solidFill>
            <a:schemeClr val="tx1"/>
          </a:solidFill>
          <a:latin typeface="+mn-lt"/>
          <a:ea typeface="+mn-ea"/>
          <a:cs typeface="+mn-cs"/>
        </a:defRPr>
      </a:lvl5pPr>
      <a:lvl6pPr marL="965606" indent="-87782" algn="l" defTabSz="351130" rtl="0" eaLnBrk="1" latinLnBrk="0" hangingPunct="1">
        <a:lnSpc>
          <a:spcPct val="90000"/>
        </a:lnSpc>
        <a:spcBef>
          <a:spcPts val="192"/>
        </a:spcBef>
        <a:buFont typeface="Arial" panose="020B0604020202020204" pitchFamily="34" charset="0"/>
        <a:buChar char="•"/>
        <a:defRPr sz="691" kern="1200">
          <a:solidFill>
            <a:schemeClr val="tx1"/>
          </a:solidFill>
          <a:latin typeface="+mn-lt"/>
          <a:ea typeface="+mn-ea"/>
          <a:cs typeface="+mn-cs"/>
        </a:defRPr>
      </a:lvl6pPr>
      <a:lvl7pPr marL="1141171" indent="-87782" algn="l" defTabSz="351130" rtl="0" eaLnBrk="1" latinLnBrk="0" hangingPunct="1">
        <a:lnSpc>
          <a:spcPct val="90000"/>
        </a:lnSpc>
        <a:spcBef>
          <a:spcPts val="192"/>
        </a:spcBef>
        <a:buFont typeface="Arial" panose="020B0604020202020204" pitchFamily="34" charset="0"/>
        <a:buChar char="•"/>
        <a:defRPr sz="691" kern="1200">
          <a:solidFill>
            <a:schemeClr val="tx1"/>
          </a:solidFill>
          <a:latin typeface="+mn-lt"/>
          <a:ea typeface="+mn-ea"/>
          <a:cs typeface="+mn-cs"/>
        </a:defRPr>
      </a:lvl7pPr>
      <a:lvl8pPr marL="1316736" indent="-87782" algn="l" defTabSz="351130" rtl="0" eaLnBrk="1" latinLnBrk="0" hangingPunct="1">
        <a:lnSpc>
          <a:spcPct val="90000"/>
        </a:lnSpc>
        <a:spcBef>
          <a:spcPts val="192"/>
        </a:spcBef>
        <a:buFont typeface="Arial" panose="020B0604020202020204" pitchFamily="34" charset="0"/>
        <a:buChar char="•"/>
        <a:defRPr sz="691" kern="1200">
          <a:solidFill>
            <a:schemeClr val="tx1"/>
          </a:solidFill>
          <a:latin typeface="+mn-lt"/>
          <a:ea typeface="+mn-ea"/>
          <a:cs typeface="+mn-cs"/>
        </a:defRPr>
      </a:lvl8pPr>
      <a:lvl9pPr marL="1492301" indent="-87782" algn="l" defTabSz="351130" rtl="0" eaLnBrk="1" latinLnBrk="0" hangingPunct="1">
        <a:lnSpc>
          <a:spcPct val="90000"/>
        </a:lnSpc>
        <a:spcBef>
          <a:spcPts val="192"/>
        </a:spcBef>
        <a:buFont typeface="Arial" panose="020B0604020202020204" pitchFamily="34" charset="0"/>
        <a:buChar char="•"/>
        <a:defRPr sz="691" kern="1200">
          <a:solidFill>
            <a:schemeClr val="tx1"/>
          </a:solidFill>
          <a:latin typeface="+mn-lt"/>
          <a:ea typeface="+mn-ea"/>
          <a:cs typeface="+mn-cs"/>
        </a:defRPr>
      </a:lvl9pPr>
    </p:bodyStyle>
    <p:otherStyle>
      <a:defPPr>
        <a:defRPr lang="en-US"/>
      </a:defPPr>
      <a:lvl1pPr marL="0" algn="l" defTabSz="351130" rtl="0" eaLnBrk="1" latinLnBrk="0" hangingPunct="1">
        <a:defRPr sz="691" kern="1200">
          <a:solidFill>
            <a:schemeClr val="tx1"/>
          </a:solidFill>
          <a:latin typeface="+mn-lt"/>
          <a:ea typeface="+mn-ea"/>
          <a:cs typeface="+mn-cs"/>
        </a:defRPr>
      </a:lvl1pPr>
      <a:lvl2pPr marL="175565" algn="l" defTabSz="351130" rtl="0" eaLnBrk="1" latinLnBrk="0" hangingPunct="1">
        <a:defRPr sz="691" kern="1200">
          <a:solidFill>
            <a:schemeClr val="tx1"/>
          </a:solidFill>
          <a:latin typeface="+mn-lt"/>
          <a:ea typeface="+mn-ea"/>
          <a:cs typeface="+mn-cs"/>
        </a:defRPr>
      </a:lvl2pPr>
      <a:lvl3pPr marL="351130" algn="l" defTabSz="351130" rtl="0" eaLnBrk="1" latinLnBrk="0" hangingPunct="1">
        <a:defRPr sz="691" kern="1200">
          <a:solidFill>
            <a:schemeClr val="tx1"/>
          </a:solidFill>
          <a:latin typeface="+mn-lt"/>
          <a:ea typeface="+mn-ea"/>
          <a:cs typeface="+mn-cs"/>
        </a:defRPr>
      </a:lvl3pPr>
      <a:lvl4pPr marL="526694" algn="l" defTabSz="351130" rtl="0" eaLnBrk="1" latinLnBrk="0" hangingPunct="1">
        <a:defRPr sz="691" kern="1200">
          <a:solidFill>
            <a:schemeClr val="tx1"/>
          </a:solidFill>
          <a:latin typeface="+mn-lt"/>
          <a:ea typeface="+mn-ea"/>
          <a:cs typeface="+mn-cs"/>
        </a:defRPr>
      </a:lvl4pPr>
      <a:lvl5pPr marL="702259" algn="l" defTabSz="351130" rtl="0" eaLnBrk="1" latinLnBrk="0" hangingPunct="1">
        <a:defRPr sz="691" kern="1200">
          <a:solidFill>
            <a:schemeClr val="tx1"/>
          </a:solidFill>
          <a:latin typeface="+mn-lt"/>
          <a:ea typeface="+mn-ea"/>
          <a:cs typeface="+mn-cs"/>
        </a:defRPr>
      </a:lvl5pPr>
      <a:lvl6pPr marL="877824" algn="l" defTabSz="351130" rtl="0" eaLnBrk="1" latinLnBrk="0" hangingPunct="1">
        <a:defRPr sz="691" kern="1200">
          <a:solidFill>
            <a:schemeClr val="tx1"/>
          </a:solidFill>
          <a:latin typeface="+mn-lt"/>
          <a:ea typeface="+mn-ea"/>
          <a:cs typeface="+mn-cs"/>
        </a:defRPr>
      </a:lvl6pPr>
      <a:lvl7pPr marL="1053389" algn="l" defTabSz="351130" rtl="0" eaLnBrk="1" latinLnBrk="0" hangingPunct="1">
        <a:defRPr sz="691" kern="1200">
          <a:solidFill>
            <a:schemeClr val="tx1"/>
          </a:solidFill>
          <a:latin typeface="+mn-lt"/>
          <a:ea typeface="+mn-ea"/>
          <a:cs typeface="+mn-cs"/>
        </a:defRPr>
      </a:lvl7pPr>
      <a:lvl8pPr marL="1228954" algn="l" defTabSz="351130" rtl="0" eaLnBrk="1" latinLnBrk="0" hangingPunct="1">
        <a:defRPr sz="691" kern="1200">
          <a:solidFill>
            <a:schemeClr val="tx1"/>
          </a:solidFill>
          <a:latin typeface="+mn-lt"/>
          <a:ea typeface="+mn-ea"/>
          <a:cs typeface="+mn-cs"/>
        </a:defRPr>
      </a:lvl8pPr>
      <a:lvl9pPr marL="1404518" algn="l" defTabSz="351130" rtl="0" eaLnBrk="1" latinLnBrk="0" hangingPunct="1">
        <a:defRPr sz="691"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1856" y="383129"/>
            <a:ext cx="4037827" cy="13909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1856" y="1915639"/>
            <a:ext cx="4037827" cy="45658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21856" y="6669755"/>
            <a:ext cx="1053346" cy="383128"/>
          </a:xfrm>
          <a:prstGeom prst="rect">
            <a:avLst/>
          </a:prstGeom>
        </p:spPr>
        <p:txBody>
          <a:bodyPr vert="horz" lIns="91440" tIns="45720" rIns="91440" bIns="45720" rtlCol="0" anchor="ctr"/>
          <a:lstStyle>
            <a:lvl1pPr algn="l">
              <a:defRPr sz="614">
                <a:solidFill>
                  <a:schemeClr val="tx1">
                    <a:tint val="75000"/>
                  </a:schemeClr>
                </a:solidFill>
              </a:defRPr>
            </a:lvl1pPr>
          </a:lstStyle>
          <a:p>
            <a:fld id="{B7583913-3A09-4521-8646-CFA0277C565B}" type="datetimeFigureOut">
              <a:rPr lang="en-GB" smtClean="0"/>
              <a:t>20/10/2019</a:t>
            </a:fld>
            <a:endParaRPr lang="en-GB"/>
          </a:p>
        </p:txBody>
      </p:sp>
      <p:sp>
        <p:nvSpPr>
          <p:cNvPr id="5" name="Footer Placeholder 4"/>
          <p:cNvSpPr>
            <a:spLocks noGrp="1"/>
          </p:cNvSpPr>
          <p:nvPr>
            <p:ph type="ftr" sz="quarter" idx="3"/>
          </p:nvPr>
        </p:nvSpPr>
        <p:spPr>
          <a:xfrm>
            <a:off x="1550760" y="6669755"/>
            <a:ext cx="1580019" cy="383128"/>
          </a:xfrm>
          <a:prstGeom prst="rect">
            <a:avLst/>
          </a:prstGeom>
        </p:spPr>
        <p:txBody>
          <a:bodyPr vert="horz" lIns="91440" tIns="45720" rIns="91440" bIns="45720" rtlCol="0" anchor="ctr"/>
          <a:lstStyle>
            <a:lvl1pPr algn="ctr">
              <a:defRPr sz="614">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306336" y="6669755"/>
            <a:ext cx="1053346" cy="383128"/>
          </a:xfrm>
          <a:prstGeom prst="rect">
            <a:avLst/>
          </a:prstGeom>
        </p:spPr>
        <p:txBody>
          <a:bodyPr vert="horz" lIns="91440" tIns="45720" rIns="91440" bIns="45720" rtlCol="0" anchor="ctr"/>
          <a:lstStyle>
            <a:lvl1pPr algn="r">
              <a:defRPr sz="614">
                <a:solidFill>
                  <a:schemeClr val="tx1">
                    <a:tint val="75000"/>
                  </a:schemeClr>
                </a:solidFill>
              </a:defRPr>
            </a:lvl1pPr>
          </a:lstStyle>
          <a:p>
            <a:fld id="{4AB0F3BA-753C-4FD1-B15D-65E16765F8DC}" type="slidenum">
              <a:rPr lang="en-GB" smtClean="0"/>
              <a:t>‹#›</a:t>
            </a:fld>
            <a:endParaRPr lang="en-GB"/>
          </a:p>
        </p:txBody>
      </p:sp>
    </p:spTree>
    <p:extLst>
      <p:ext uri="{BB962C8B-B14F-4D97-AF65-F5344CB8AC3E}">
        <p14:creationId xmlns:p14="http://schemas.microsoft.com/office/powerpoint/2010/main" val="1122209307"/>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defTabSz="468173" rtl="0" eaLnBrk="1" latinLnBrk="0" hangingPunct="1">
        <a:lnSpc>
          <a:spcPct val="90000"/>
        </a:lnSpc>
        <a:spcBef>
          <a:spcPct val="0"/>
        </a:spcBef>
        <a:buNone/>
        <a:defRPr sz="2253" kern="1200">
          <a:solidFill>
            <a:schemeClr val="tx1"/>
          </a:solidFill>
          <a:latin typeface="+mj-lt"/>
          <a:ea typeface="+mj-ea"/>
          <a:cs typeface="+mj-cs"/>
        </a:defRPr>
      </a:lvl1pPr>
    </p:titleStyle>
    <p:bodyStyle>
      <a:lvl1pPr marL="117043" indent="-117043" algn="l" defTabSz="468173" rtl="0" eaLnBrk="1" latinLnBrk="0" hangingPunct="1">
        <a:lnSpc>
          <a:spcPct val="90000"/>
        </a:lnSpc>
        <a:spcBef>
          <a:spcPts val="512"/>
        </a:spcBef>
        <a:buFont typeface="Arial" panose="020B0604020202020204" pitchFamily="34" charset="0"/>
        <a:buChar char="•"/>
        <a:defRPr sz="1434" kern="1200">
          <a:solidFill>
            <a:schemeClr val="tx1"/>
          </a:solidFill>
          <a:latin typeface="+mn-lt"/>
          <a:ea typeface="+mn-ea"/>
          <a:cs typeface="+mn-cs"/>
        </a:defRPr>
      </a:lvl1pPr>
      <a:lvl2pPr marL="351130" indent="-117043" algn="l" defTabSz="468173" rtl="0" eaLnBrk="1" latinLnBrk="0" hangingPunct="1">
        <a:lnSpc>
          <a:spcPct val="90000"/>
        </a:lnSpc>
        <a:spcBef>
          <a:spcPts val="256"/>
        </a:spcBef>
        <a:buFont typeface="Arial" panose="020B0604020202020204" pitchFamily="34" charset="0"/>
        <a:buChar char="•"/>
        <a:defRPr sz="1229" kern="1200">
          <a:solidFill>
            <a:schemeClr val="tx1"/>
          </a:solidFill>
          <a:latin typeface="+mn-lt"/>
          <a:ea typeface="+mn-ea"/>
          <a:cs typeface="+mn-cs"/>
        </a:defRPr>
      </a:lvl2pPr>
      <a:lvl3pPr marL="585216" indent="-117043" algn="l" defTabSz="468173" rtl="0" eaLnBrk="1" latinLnBrk="0" hangingPunct="1">
        <a:lnSpc>
          <a:spcPct val="90000"/>
        </a:lnSpc>
        <a:spcBef>
          <a:spcPts val="256"/>
        </a:spcBef>
        <a:buFont typeface="Arial" panose="020B0604020202020204" pitchFamily="34" charset="0"/>
        <a:buChar char="•"/>
        <a:defRPr sz="1024" kern="1200">
          <a:solidFill>
            <a:schemeClr val="tx1"/>
          </a:solidFill>
          <a:latin typeface="+mn-lt"/>
          <a:ea typeface="+mn-ea"/>
          <a:cs typeface="+mn-cs"/>
        </a:defRPr>
      </a:lvl3pPr>
      <a:lvl4pPr marL="819302" indent="-117043" algn="l" defTabSz="468173" rtl="0" eaLnBrk="1" latinLnBrk="0" hangingPunct="1">
        <a:lnSpc>
          <a:spcPct val="90000"/>
        </a:lnSpc>
        <a:spcBef>
          <a:spcPts val="256"/>
        </a:spcBef>
        <a:buFont typeface="Arial" panose="020B0604020202020204" pitchFamily="34" charset="0"/>
        <a:buChar char="•"/>
        <a:defRPr sz="922" kern="1200">
          <a:solidFill>
            <a:schemeClr val="tx1"/>
          </a:solidFill>
          <a:latin typeface="+mn-lt"/>
          <a:ea typeface="+mn-ea"/>
          <a:cs typeface="+mn-cs"/>
        </a:defRPr>
      </a:lvl4pPr>
      <a:lvl5pPr marL="1053389" indent="-117043" algn="l" defTabSz="468173" rtl="0" eaLnBrk="1" latinLnBrk="0" hangingPunct="1">
        <a:lnSpc>
          <a:spcPct val="90000"/>
        </a:lnSpc>
        <a:spcBef>
          <a:spcPts val="256"/>
        </a:spcBef>
        <a:buFont typeface="Arial" panose="020B0604020202020204" pitchFamily="34" charset="0"/>
        <a:buChar char="•"/>
        <a:defRPr sz="922" kern="1200">
          <a:solidFill>
            <a:schemeClr val="tx1"/>
          </a:solidFill>
          <a:latin typeface="+mn-lt"/>
          <a:ea typeface="+mn-ea"/>
          <a:cs typeface="+mn-cs"/>
        </a:defRPr>
      </a:lvl5pPr>
      <a:lvl6pPr marL="1287475" indent="-117043" algn="l" defTabSz="468173" rtl="0" eaLnBrk="1" latinLnBrk="0" hangingPunct="1">
        <a:lnSpc>
          <a:spcPct val="90000"/>
        </a:lnSpc>
        <a:spcBef>
          <a:spcPts val="256"/>
        </a:spcBef>
        <a:buFont typeface="Arial" panose="020B0604020202020204" pitchFamily="34" charset="0"/>
        <a:buChar char="•"/>
        <a:defRPr sz="922" kern="1200">
          <a:solidFill>
            <a:schemeClr val="tx1"/>
          </a:solidFill>
          <a:latin typeface="+mn-lt"/>
          <a:ea typeface="+mn-ea"/>
          <a:cs typeface="+mn-cs"/>
        </a:defRPr>
      </a:lvl6pPr>
      <a:lvl7pPr marL="1521562" indent="-117043" algn="l" defTabSz="468173" rtl="0" eaLnBrk="1" latinLnBrk="0" hangingPunct="1">
        <a:lnSpc>
          <a:spcPct val="90000"/>
        </a:lnSpc>
        <a:spcBef>
          <a:spcPts val="256"/>
        </a:spcBef>
        <a:buFont typeface="Arial" panose="020B0604020202020204" pitchFamily="34" charset="0"/>
        <a:buChar char="•"/>
        <a:defRPr sz="922" kern="1200">
          <a:solidFill>
            <a:schemeClr val="tx1"/>
          </a:solidFill>
          <a:latin typeface="+mn-lt"/>
          <a:ea typeface="+mn-ea"/>
          <a:cs typeface="+mn-cs"/>
        </a:defRPr>
      </a:lvl7pPr>
      <a:lvl8pPr marL="1755648" indent="-117043" algn="l" defTabSz="468173" rtl="0" eaLnBrk="1" latinLnBrk="0" hangingPunct="1">
        <a:lnSpc>
          <a:spcPct val="90000"/>
        </a:lnSpc>
        <a:spcBef>
          <a:spcPts val="256"/>
        </a:spcBef>
        <a:buFont typeface="Arial" panose="020B0604020202020204" pitchFamily="34" charset="0"/>
        <a:buChar char="•"/>
        <a:defRPr sz="922" kern="1200">
          <a:solidFill>
            <a:schemeClr val="tx1"/>
          </a:solidFill>
          <a:latin typeface="+mn-lt"/>
          <a:ea typeface="+mn-ea"/>
          <a:cs typeface="+mn-cs"/>
        </a:defRPr>
      </a:lvl8pPr>
      <a:lvl9pPr marL="1989734" indent="-117043" algn="l" defTabSz="468173" rtl="0" eaLnBrk="1" latinLnBrk="0" hangingPunct="1">
        <a:lnSpc>
          <a:spcPct val="90000"/>
        </a:lnSpc>
        <a:spcBef>
          <a:spcPts val="256"/>
        </a:spcBef>
        <a:buFont typeface="Arial" panose="020B0604020202020204" pitchFamily="34" charset="0"/>
        <a:buChar char="•"/>
        <a:defRPr sz="922" kern="1200">
          <a:solidFill>
            <a:schemeClr val="tx1"/>
          </a:solidFill>
          <a:latin typeface="+mn-lt"/>
          <a:ea typeface="+mn-ea"/>
          <a:cs typeface="+mn-cs"/>
        </a:defRPr>
      </a:lvl9pPr>
    </p:bodyStyle>
    <p:otherStyle>
      <a:defPPr>
        <a:defRPr lang="en-US"/>
      </a:defPPr>
      <a:lvl1pPr marL="0" algn="l" defTabSz="468173" rtl="0" eaLnBrk="1" latinLnBrk="0" hangingPunct="1">
        <a:defRPr sz="922" kern="1200">
          <a:solidFill>
            <a:schemeClr val="tx1"/>
          </a:solidFill>
          <a:latin typeface="+mn-lt"/>
          <a:ea typeface="+mn-ea"/>
          <a:cs typeface="+mn-cs"/>
        </a:defRPr>
      </a:lvl1pPr>
      <a:lvl2pPr marL="234086" algn="l" defTabSz="468173" rtl="0" eaLnBrk="1" latinLnBrk="0" hangingPunct="1">
        <a:defRPr sz="922" kern="1200">
          <a:solidFill>
            <a:schemeClr val="tx1"/>
          </a:solidFill>
          <a:latin typeface="+mn-lt"/>
          <a:ea typeface="+mn-ea"/>
          <a:cs typeface="+mn-cs"/>
        </a:defRPr>
      </a:lvl2pPr>
      <a:lvl3pPr marL="468173" algn="l" defTabSz="468173" rtl="0" eaLnBrk="1" latinLnBrk="0" hangingPunct="1">
        <a:defRPr sz="922" kern="1200">
          <a:solidFill>
            <a:schemeClr val="tx1"/>
          </a:solidFill>
          <a:latin typeface="+mn-lt"/>
          <a:ea typeface="+mn-ea"/>
          <a:cs typeface="+mn-cs"/>
        </a:defRPr>
      </a:lvl3pPr>
      <a:lvl4pPr marL="702259" algn="l" defTabSz="468173" rtl="0" eaLnBrk="1" latinLnBrk="0" hangingPunct="1">
        <a:defRPr sz="922" kern="1200">
          <a:solidFill>
            <a:schemeClr val="tx1"/>
          </a:solidFill>
          <a:latin typeface="+mn-lt"/>
          <a:ea typeface="+mn-ea"/>
          <a:cs typeface="+mn-cs"/>
        </a:defRPr>
      </a:lvl4pPr>
      <a:lvl5pPr marL="936346" algn="l" defTabSz="468173" rtl="0" eaLnBrk="1" latinLnBrk="0" hangingPunct="1">
        <a:defRPr sz="922" kern="1200">
          <a:solidFill>
            <a:schemeClr val="tx1"/>
          </a:solidFill>
          <a:latin typeface="+mn-lt"/>
          <a:ea typeface="+mn-ea"/>
          <a:cs typeface="+mn-cs"/>
        </a:defRPr>
      </a:lvl5pPr>
      <a:lvl6pPr marL="1170432" algn="l" defTabSz="468173" rtl="0" eaLnBrk="1" latinLnBrk="0" hangingPunct="1">
        <a:defRPr sz="922" kern="1200">
          <a:solidFill>
            <a:schemeClr val="tx1"/>
          </a:solidFill>
          <a:latin typeface="+mn-lt"/>
          <a:ea typeface="+mn-ea"/>
          <a:cs typeface="+mn-cs"/>
        </a:defRPr>
      </a:lvl6pPr>
      <a:lvl7pPr marL="1404518" algn="l" defTabSz="468173" rtl="0" eaLnBrk="1" latinLnBrk="0" hangingPunct="1">
        <a:defRPr sz="922" kern="1200">
          <a:solidFill>
            <a:schemeClr val="tx1"/>
          </a:solidFill>
          <a:latin typeface="+mn-lt"/>
          <a:ea typeface="+mn-ea"/>
          <a:cs typeface="+mn-cs"/>
        </a:defRPr>
      </a:lvl7pPr>
      <a:lvl8pPr marL="1638605" algn="l" defTabSz="468173" rtl="0" eaLnBrk="1" latinLnBrk="0" hangingPunct="1">
        <a:defRPr sz="922" kern="1200">
          <a:solidFill>
            <a:schemeClr val="tx1"/>
          </a:solidFill>
          <a:latin typeface="+mn-lt"/>
          <a:ea typeface="+mn-ea"/>
          <a:cs typeface="+mn-cs"/>
        </a:defRPr>
      </a:lvl8pPr>
      <a:lvl9pPr marL="1872691" algn="l" defTabSz="468173" rtl="0" eaLnBrk="1" latinLnBrk="0" hangingPunct="1">
        <a:defRPr sz="92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3" y="-1"/>
            <a:ext cx="4681541" cy="780011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rot="0" vert="horz" wrap="square" lIns="91440" tIns="45720" rIns="91440" bIns="45720" anchor="t" anchorCtr="0">
            <a:noAutofit/>
          </a:bodyPr>
          <a:lstStyle/>
          <a:p>
            <a:pPr marL="914400" marR="0">
              <a:lnSpc>
                <a:spcPct val="250000"/>
              </a:lnSpc>
              <a:spcBef>
                <a:spcPts val="1200"/>
              </a:spcBef>
              <a:spcAft>
                <a:spcPts val="800"/>
              </a:spcAft>
            </a:pPr>
            <a:r>
              <a:rPr lang="en-US" sz="1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Careers at British American Tobacco</a:t>
            </a:r>
            <a:endParaRPr lang="en-GB" sz="1100" dirty="0">
              <a:solidFill>
                <a:schemeClr val="tx1"/>
              </a:solidFill>
              <a:effectLst/>
              <a:ea typeface="Calibri" panose="020F0502020204030204" pitchFamily="34" charset="0"/>
              <a:cs typeface="Times New Roman" panose="02020603050405020304" pitchFamily="18" charset="0"/>
            </a:endParaRPr>
          </a:p>
          <a:p>
            <a:pPr marL="0" marR="0" algn="just">
              <a:spcBef>
                <a:spcPts val="0"/>
              </a:spcBef>
            </a:pPr>
            <a:endParaRPr lang="en-US" sz="9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just">
              <a:spcBef>
                <a:spcPts val="0"/>
              </a:spcBef>
            </a:pPr>
            <a:r>
              <a:rPr lang="en-US" sz="950" dirty="0">
                <a:solidFill>
                  <a:schemeClr val="tx1"/>
                </a:solidFill>
                <a:effectLst/>
                <a:latin typeface="Arial" panose="020B0604020202020204" pitchFamily="34" charset="0"/>
                <a:ea typeface="Calibri" panose="020F0502020204030204" pitchFamily="34" charset="0"/>
                <a:cs typeface="Arial" panose="020B0604020202020204" pitchFamily="34" charset="0"/>
              </a:rPr>
              <a:t>British American Tobacco (BAT) is a market leading global organization with a </a:t>
            </a:r>
            <a:br>
              <a:rPr lang="en-US" sz="95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950" dirty="0">
                <a:solidFill>
                  <a:schemeClr val="tx1"/>
                </a:solidFill>
                <a:effectLst/>
                <a:latin typeface="Arial" panose="020B0604020202020204" pitchFamily="34" charset="0"/>
                <a:ea typeface="Calibri" panose="020F0502020204030204" pitchFamily="34" charset="0"/>
                <a:cs typeface="Arial" panose="020B0604020202020204" pitchFamily="34" charset="0"/>
              </a:rPr>
              <a:t>long-established history and a bright and dynamic future. As proud leaders in over 180 markets worldwide, BAT has an abundance of unique opportunities. For the right person, it is the perfect place to forge a truly exceptional global career. </a:t>
            </a:r>
          </a:p>
          <a:p>
            <a:pPr marL="0" marR="0" algn="just">
              <a:spcBef>
                <a:spcPts val="0"/>
              </a:spcBef>
            </a:pPr>
            <a:endParaRPr lang="en-GB" sz="9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950" dirty="0">
                <a:solidFill>
                  <a:schemeClr val="tx1"/>
                </a:solidFill>
                <a:latin typeface="Arial" panose="020B0604020202020204" pitchFamily="34" charset="0"/>
                <a:ea typeface="Calibri" panose="020F0502020204030204" pitchFamily="34" charset="0"/>
                <a:cs typeface="Arial" panose="020B0604020202020204" pitchFamily="34" charset="0"/>
              </a:rPr>
              <a:t>Passion is the driving force behind BAT’s culture. It’s about having the ambition to achieve unprecedented standards, the courage to stand up for your ideas and contributions and the tenacity to keep on fighting until you reach your goals. If this sounds like you, then this opportunity is for you!</a:t>
            </a:r>
            <a:endParaRPr lang="en-GB" sz="95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R="0" lvl="0" algn="just">
              <a:lnSpc>
                <a:spcPct val="107000"/>
              </a:lnSpc>
              <a:spcBef>
                <a:spcPts val="0"/>
              </a:spcBef>
              <a:spcAft>
                <a:spcPts val="0"/>
              </a:spcAft>
            </a:pPr>
            <a:r>
              <a:rPr lang="en-US" sz="1400" b="1" dirty="0">
                <a:solidFill>
                  <a:schemeClr val="tx1"/>
                </a:solidFill>
                <a:latin typeface="Arial" panose="020B0604020202020204" pitchFamily="34" charset="0"/>
                <a:ea typeface="Calibri" panose="020F0502020204030204" pitchFamily="34" charset="0"/>
                <a:cs typeface="Arial" panose="020B0604020202020204" pitchFamily="34" charset="0"/>
              </a:rPr>
              <a:t>Business Development Executive </a:t>
            </a:r>
          </a:p>
          <a:p>
            <a:pPr marR="0" lvl="0" algn="just">
              <a:lnSpc>
                <a:spcPct val="107000"/>
              </a:lnSpc>
              <a:spcBef>
                <a:spcPts val="0"/>
              </a:spcBef>
              <a:spcAft>
                <a:spcPts val="0"/>
              </a:spcAft>
            </a:pPr>
            <a:endParaRPr lang="en-US" sz="95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R="0" lvl="0" algn="just">
              <a:lnSpc>
                <a:spcPct val="107000"/>
              </a:lnSpc>
              <a:spcBef>
                <a:spcPts val="0"/>
              </a:spcBef>
              <a:spcAft>
                <a:spcPts val="0"/>
              </a:spcAft>
            </a:pPr>
            <a:r>
              <a:rPr lang="en-US" sz="950" dirty="0">
                <a:solidFill>
                  <a:schemeClr val="tx1"/>
                </a:solidFill>
                <a:latin typeface="Arial" panose="020B0604020202020204" pitchFamily="34" charset="0"/>
                <a:ea typeface="Calibri" panose="020F0502020204030204" pitchFamily="34" charset="0"/>
                <a:cs typeface="Arial" panose="020B0604020202020204" pitchFamily="34" charset="0"/>
              </a:rPr>
              <a:t>Reporting to the Marketing Manager, you will be required to manage the optimization of the business as well as nurture the existing relationship stakeholders. You will be responsible for the execution of brand activation to ensure volume delivery and profit targets are met in the targeted areas. You will be implementing channel initiatives to ensure successful implementation of trade activation activities.  As part of the role you will be leading the development and delivery of commercial cycles for National Field teams and collaborating training for the function in conjunction with strategies from other BAT markets. </a:t>
            </a:r>
          </a:p>
          <a:p>
            <a:pPr marR="0" lvl="0" algn="just">
              <a:lnSpc>
                <a:spcPct val="107000"/>
              </a:lnSpc>
              <a:spcBef>
                <a:spcPts val="0"/>
              </a:spcBef>
              <a:spcAft>
                <a:spcPts val="0"/>
              </a:spcAft>
            </a:pPr>
            <a:endParaRPr lang="en-US" sz="95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R="0" lvl="0" algn="just">
              <a:lnSpc>
                <a:spcPct val="107000"/>
              </a:lnSpc>
              <a:spcBef>
                <a:spcPts val="0"/>
              </a:spcBef>
              <a:spcAft>
                <a:spcPts val="0"/>
              </a:spcAft>
            </a:pPr>
            <a:r>
              <a:rPr lang="en-US" sz="950" dirty="0">
                <a:solidFill>
                  <a:schemeClr val="tx1"/>
                </a:solidFill>
                <a:latin typeface="Arial" panose="020B0604020202020204" pitchFamily="34" charset="0"/>
                <a:ea typeface="Calibri" panose="020F0502020204030204" pitchFamily="34" charset="0"/>
                <a:cs typeface="Arial" panose="020B0604020202020204" pitchFamily="34" charset="0"/>
              </a:rPr>
              <a:t>To be considered for this role you must have the following essential attributes: </a:t>
            </a:r>
          </a:p>
          <a:p>
            <a:pPr marL="171450" marR="0" lvl="0" indent="-171450" algn="just">
              <a:lnSpc>
                <a:spcPct val="107000"/>
              </a:lnSpc>
              <a:spcBef>
                <a:spcPts val="0"/>
              </a:spcBef>
              <a:spcAft>
                <a:spcPts val="0"/>
              </a:spcAft>
              <a:buFont typeface="Arial" panose="020B0604020202020204" pitchFamily="34" charset="0"/>
              <a:buChar char="•"/>
            </a:pPr>
            <a:r>
              <a:rPr lang="en-US" sz="950" dirty="0">
                <a:solidFill>
                  <a:schemeClr val="tx1"/>
                </a:solidFill>
                <a:latin typeface="Arial" panose="020B0604020202020204" pitchFamily="34" charset="0"/>
                <a:ea typeface="Calibri" panose="020F0502020204030204" pitchFamily="34" charset="0"/>
                <a:cs typeface="Arial" panose="020B0604020202020204" pitchFamily="34" charset="0"/>
              </a:rPr>
              <a:t>A tertiary qualification in Marketing or Business related discipline.</a:t>
            </a:r>
          </a:p>
          <a:p>
            <a:pPr marL="171450" marR="0" lvl="0" indent="-171450" algn="just">
              <a:lnSpc>
                <a:spcPct val="107000"/>
              </a:lnSpc>
              <a:spcBef>
                <a:spcPts val="0"/>
              </a:spcBef>
              <a:spcAft>
                <a:spcPts val="0"/>
              </a:spcAft>
              <a:buFont typeface="Arial" panose="020B0604020202020204" pitchFamily="34" charset="0"/>
              <a:buChar char="•"/>
            </a:pPr>
            <a:r>
              <a:rPr lang="en-US" sz="950" dirty="0">
                <a:solidFill>
                  <a:schemeClr val="tx1"/>
                </a:solidFill>
                <a:latin typeface="Arial" panose="020B0604020202020204" pitchFamily="34" charset="0"/>
                <a:ea typeface="Calibri" panose="020F0502020204030204" pitchFamily="34" charset="0"/>
                <a:cs typeface="Arial" panose="020B0604020202020204" pitchFamily="34" charset="0"/>
              </a:rPr>
              <a:t>A minimum of 2 to 3 years’ of working experience in a similar role.</a:t>
            </a:r>
          </a:p>
          <a:p>
            <a:pPr marL="171450" marR="0" lvl="0" indent="-171450" algn="just">
              <a:lnSpc>
                <a:spcPct val="107000"/>
              </a:lnSpc>
              <a:spcBef>
                <a:spcPts val="0"/>
              </a:spcBef>
              <a:spcAft>
                <a:spcPts val="0"/>
              </a:spcAft>
              <a:buFont typeface="Arial" panose="020B0604020202020204" pitchFamily="34" charset="0"/>
              <a:buChar char="•"/>
            </a:pPr>
            <a:r>
              <a:rPr lang="en-US" sz="950" dirty="0">
                <a:solidFill>
                  <a:schemeClr val="tx1"/>
                </a:solidFill>
                <a:latin typeface="Arial" panose="020B0604020202020204" pitchFamily="34" charset="0"/>
                <a:ea typeface="Calibri" panose="020F0502020204030204" pitchFamily="34" charset="0"/>
                <a:cs typeface="Arial" panose="020B0604020202020204" pitchFamily="34" charset="0"/>
              </a:rPr>
              <a:t>A self starter with proactive attributes, willing to take initiatives to help drive and achieve results.</a:t>
            </a:r>
          </a:p>
          <a:p>
            <a:pPr marL="171450" marR="0" lvl="0" indent="-171450" algn="just">
              <a:lnSpc>
                <a:spcPct val="107000"/>
              </a:lnSpc>
              <a:spcBef>
                <a:spcPts val="0"/>
              </a:spcBef>
              <a:spcAft>
                <a:spcPts val="0"/>
              </a:spcAft>
              <a:buFont typeface="Arial" panose="020B0604020202020204" pitchFamily="34" charset="0"/>
              <a:buChar char="•"/>
            </a:pPr>
            <a:r>
              <a:rPr lang="en-US" sz="950" dirty="0">
                <a:solidFill>
                  <a:schemeClr val="tx1"/>
                </a:solidFill>
                <a:latin typeface="Arial" panose="020B0604020202020204" pitchFamily="34" charset="0"/>
                <a:ea typeface="Calibri" panose="020F0502020204030204" pitchFamily="34" charset="0"/>
                <a:cs typeface="Arial" panose="020B0604020202020204" pitchFamily="34" charset="0"/>
              </a:rPr>
              <a:t>You must have good networking skills with the ability to build and maintain key business relationships. </a:t>
            </a:r>
          </a:p>
          <a:p>
            <a:pPr marL="171450" marR="0" lvl="0" indent="-171450" algn="just">
              <a:lnSpc>
                <a:spcPct val="107000"/>
              </a:lnSpc>
              <a:spcBef>
                <a:spcPts val="0"/>
              </a:spcBef>
              <a:spcAft>
                <a:spcPts val="0"/>
              </a:spcAft>
              <a:buFont typeface="Arial" panose="020B0604020202020204" pitchFamily="34" charset="0"/>
              <a:buChar char="•"/>
            </a:pPr>
            <a:r>
              <a:rPr lang="en-US" sz="950" dirty="0">
                <a:solidFill>
                  <a:schemeClr val="tx1"/>
                </a:solidFill>
                <a:latin typeface="Arial" panose="020B0604020202020204" pitchFamily="34" charset="0"/>
                <a:ea typeface="Calibri" panose="020F0502020204030204" pitchFamily="34" charset="0"/>
                <a:cs typeface="Arial" panose="020B0604020202020204" pitchFamily="34" charset="0"/>
              </a:rPr>
              <a:t>Proficiency in the use of Microsoft Office Suite.</a:t>
            </a:r>
          </a:p>
          <a:p>
            <a:pPr marL="171450" marR="0" lvl="0" indent="-171450" algn="just">
              <a:lnSpc>
                <a:spcPct val="107000"/>
              </a:lnSpc>
              <a:spcBef>
                <a:spcPts val="0"/>
              </a:spcBef>
              <a:spcAft>
                <a:spcPts val="0"/>
              </a:spcAft>
              <a:buFont typeface="Arial" panose="020B0604020202020204" pitchFamily="34" charset="0"/>
              <a:buChar char="•"/>
            </a:pPr>
            <a:r>
              <a:rPr lang="en-US" sz="950" dirty="0">
                <a:solidFill>
                  <a:schemeClr val="tx1"/>
                </a:solidFill>
                <a:latin typeface="Arial" panose="020B0604020202020204" pitchFamily="34" charset="0"/>
                <a:ea typeface="Calibri" panose="020F0502020204030204" pitchFamily="34" charset="0"/>
                <a:cs typeface="Arial" panose="020B0604020202020204" pitchFamily="34" charset="0"/>
              </a:rPr>
              <a:t>Ability to multi-task, with demonstrated time management and </a:t>
            </a:r>
            <a:r>
              <a:rPr lang="en-US" sz="950" dirty="0" err="1">
                <a:solidFill>
                  <a:schemeClr val="tx1"/>
                </a:solidFill>
                <a:latin typeface="Arial" panose="020B0604020202020204" pitchFamily="34" charset="0"/>
                <a:ea typeface="Calibri" panose="020F0502020204030204" pitchFamily="34" charset="0"/>
                <a:cs typeface="Arial" panose="020B0604020202020204" pitchFamily="34" charset="0"/>
              </a:rPr>
              <a:t>organisational</a:t>
            </a:r>
            <a:r>
              <a:rPr lang="en-US" sz="950">
                <a:solidFill>
                  <a:schemeClr val="tx1"/>
                </a:solidFill>
                <a:latin typeface="Arial" panose="020B0604020202020204" pitchFamily="34" charset="0"/>
                <a:ea typeface="Calibri" panose="020F0502020204030204" pitchFamily="34" charset="0"/>
                <a:cs typeface="Arial" panose="020B0604020202020204" pitchFamily="34" charset="0"/>
              </a:rPr>
              <a:t> skills.</a:t>
            </a:r>
            <a:endParaRPr lang="en-US" sz="95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171450" marR="0" lvl="0" indent="-171450" algn="just">
              <a:lnSpc>
                <a:spcPct val="107000"/>
              </a:lnSpc>
              <a:spcBef>
                <a:spcPts val="0"/>
              </a:spcBef>
              <a:spcAft>
                <a:spcPts val="0"/>
              </a:spcAft>
              <a:buFont typeface="Arial" panose="020B0604020202020204" pitchFamily="34" charset="0"/>
              <a:buChar char="•"/>
            </a:pPr>
            <a:r>
              <a:rPr lang="en-US" sz="950" dirty="0">
                <a:solidFill>
                  <a:schemeClr val="tx1"/>
                </a:solidFill>
                <a:latin typeface="Arial" panose="020B0604020202020204" pitchFamily="34" charset="0"/>
                <a:ea typeface="Calibri" panose="020F0502020204030204" pitchFamily="34" charset="0"/>
                <a:cs typeface="Arial" panose="020B0604020202020204" pitchFamily="34" charset="0"/>
              </a:rPr>
              <a:t>Fluent written and verbal communications in both English and Samoan.</a:t>
            </a:r>
          </a:p>
          <a:p>
            <a:pPr marL="171450" marR="0" lvl="0" indent="-171450">
              <a:lnSpc>
                <a:spcPct val="107000"/>
              </a:lnSpc>
              <a:spcBef>
                <a:spcPts val="0"/>
              </a:spcBef>
              <a:spcAft>
                <a:spcPts val="0"/>
              </a:spcAft>
              <a:buFont typeface="Arial" panose="020B0604020202020204" pitchFamily="34" charset="0"/>
              <a:buChar char="•"/>
            </a:pPr>
            <a:endParaRPr lang="en-US" sz="95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a:lnSpc>
                <a:spcPct val="107000"/>
              </a:lnSpc>
            </a:pPr>
            <a:endParaRPr lang="en-US" sz="900" b="1"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pPr>
            <a:r>
              <a:rPr lang="en-US" sz="900" b="1" dirty="0">
                <a:solidFill>
                  <a:schemeClr val="tx1"/>
                </a:solidFill>
                <a:latin typeface="Arial" panose="020B0604020202020204" pitchFamily="34" charset="0"/>
                <a:ea typeface="Calibri" panose="020F0502020204030204" pitchFamily="34" charset="0"/>
                <a:cs typeface="Times New Roman" panose="02020603050405020304" pitchFamily="18" charset="0"/>
              </a:rPr>
              <a:t>Bring Your Difference and be part of something remarkable!</a:t>
            </a:r>
            <a:endParaRPr lang="en-GB" sz="900" b="1" dirty="0">
              <a:solidFill>
                <a:schemeClr val="tx1"/>
              </a:solidFill>
              <a:ea typeface="Calibri" panose="020F0502020204030204" pitchFamily="34" charset="0"/>
              <a:cs typeface="Times New Roman" panose="02020603050405020304" pitchFamily="18" charset="0"/>
            </a:endParaRPr>
          </a:p>
          <a:p>
            <a:pPr algn="ctr">
              <a:lnSpc>
                <a:spcPct val="107000"/>
              </a:lnSpc>
            </a:pPr>
            <a:endParaRPr lang="en-US" sz="95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pPr>
            <a:endParaRPr lang="en-US" sz="95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pPr>
            <a:r>
              <a:rPr lang="en-US" sz="950" dirty="0">
                <a:solidFill>
                  <a:schemeClr val="tx1"/>
                </a:solidFill>
                <a:latin typeface="Arial" panose="020B0604020202020204" pitchFamily="34" charset="0"/>
                <a:ea typeface="Calibri" panose="020F0502020204030204" pitchFamily="34" charset="0"/>
                <a:cs typeface="Times New Roman" panose="02020603050405020304" pitchFamily="18" charset="0"/>
              </a:rPr>
              <a:t>Apply now! All applications must be submitted online or by email: </a:t>
            </a:r>
            <a:r>
              <a:rPr lang="en-US" sz="950" b="1" u="sng" dirty="0">
                <a:solidFill>
                  <a:schemeClr val="tx1"/>
                </a:solidFill>
                <a:latin typeface="Arial" panose="020B0604020202020204" pitchFamily="34" charset="0"/>
                <a:ea typeface="Calibri" panose="020F0502020204030204" pitchFamily="34" charset="0"/>
                <a:cs typeface="Times New Roman" panose="02020603050405020304" pitchFamily="18" charset="0"/>
              </a:rPr>
              <a:t>Lonisa_marshall@bat.com</a:t>
            </a:r>
            <a:r>
              <a:rPr lang="en-US" sz="10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950" b="1" dirty="0">
                <a:solidFill>
                  <a:schemeClr val="tx1"/>
                </a:solidFill>
                <a:latin typeface="Arial" panose="020B0604020202020204" pitchFamily="34" charset="0"/>
                <a:ea typeface="Calibri" panose="020F0502020204030204" pitchFamily="34" charset="0"/>
                <a:cs typeface="Times New Roman" panose="02020603050405020304" pitchFamily="18" charset="0"/>
              </a:rPr>
              <a:t>before </a:t>
            </a:r>
            <a:r>
              <a:rPr lang="en-US" sz="950" dirty="0">
                <a:solidFill>
                  <a:schemeClr val="tx1"/>
                </a:solidFill>
                <a:latin typeface="Arial" panose="020B0604020202020204" pitchFamily="34" charset="0"/>
                <a:ea typeface="Calibri" panose="020F0502020204030204" pitchFamily="34" charset="0"/>
                <a:cs typeface="Times New Roman" panose="02020603050405020304" pitchFamily="18" charset="0"/>
              </a:rPr>
              <a:t>Friday 1st November 2019. </a:t>
            </a:r>
            <a:endParaRPr lang="en-US" sz="95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a:lnSpc>
                <a:spcPct val="107000"/>
              </a:lnSpc>
            </a:pPr>
            <a:endParaRPr lang="en-US" sz="95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pPr>
            <a:r>
              <a:rPr lang="en-US" sz="950" dirty="0">
                <a:solidFill>
                  <a:schemeClr val="tx1"/>
                </a:solidFill>
                <a:latin typeface="Arial" panose="020B0604020202020204" pitchFamily="34" charset="0"/>
                <a:ea typeface="Calibri" panose="020F0502020204030204" pitchFamily="34" charset="0"/>
                <a:cs typeface="Times New Roman" panose="02020603050405020304" pitchFamily="18" charset="0"/>
              </a:rPr>
              <a:t> </a:t>
            </a:r>
          </a:p>
          <a:p>
            <a:pPr marL="0" marR="0" algn="ctr">
              <a:spcBef>
                <a:spcPts val="0"/>
              </a:spcBef>
              <a:spcAft>
                <a:spcPts val="800"/>
              </a:spcAft>
            </a:pPr>
            <a:r>
              <a:rPr lang="en-US" sz="95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British American Tobacco </a:t>
            </a:r>
            <a:r>
              <a:rPr lang="en-US" sz="950" dirty="0">
                <a:solidFill>
                  <a:schemeClr val="tx1"/>
                </a:solidFill>
                <a:latin typeface="Arial" panose="020B0604020202020204" pitchFamily="34" charset="0"/>
                <a:ea typeface="Calibri" panose="020F0502020204030204" pitchFamily="34" charset="0"/>
                <a:cs typeface="Times New Roman" panose="02020603050405020304" pitchFamily="18" charset="0"/>
              </a:rPr>
              <a:t>Samoa</a:t>
            </a:r>
            <a:r>
              <a:rPr lang="en-US" sz="95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is an Equal Opportunity Employer</a:t>
            </a:r>
            <a:endParaRPr lang="en-GB" sz="950" dirty="0">
              <a:solidFill>
                <a:schemeClr val="tx1"/>
              </a:solidFill>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95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95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BRING YOUR DIFFERENCE</a:t>
            </a:r>
            <a:r>
              <a:rPr lang="en-US" sz="950" b="1" dirty="0">
                <a:solidFill>
                  <a:schemeClr val="tx1"/>
                </a:solidFill>
                <a:latin typeface="Arial" panose="020B0604020202020204" pitchFamily="34" charset="0"/>
                <a:ea typeface="Calibri" panose="020F0502020204030204" pitchFamily="34" charset="0"/>
                <a:cs typeface="Times New Roman" panose="02020603050405020304" pitchFamily="18" charset="0"/>
              </a:rPr>
              <a:t>                               </a:t>
            </a:r>
            <a:r>
              <a:rPr lang="en-US" sz="95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#WeAreBAT</a:t>
            </a:r>
            <a:endParaRPr lang="en-GB" sz="950" dirty="0">
              <a:solidFill>
                <a:schemeClr val="tx1"/>
              </a:solidFill>
              <a:effectLst/>
              <a:ea typeface="Calibri" panose="020F0502020204030204" pitchFamily="34" charset="0"/>
              <a:cs typeface="Times New Roman" panose="02020603050405020304" pitchFamily="18" charset="0"/>
            </a:endParaRPr>
          </a:p>
        </p:txBody>
      </p:sp>
      <p:sp>
        <p:nvSpPr>
          <p:cNvPr id="6" name="Octagon 5"/>
          <p:cNvSpPr/>
          <p:nvPr/>
        </p:nvSpPr>
        <p:spPr>
          <a:xfrm>
            <a:off x="4537884" y="6584880"/>
            <a:ext cx="535732" cy="539653"/>
          </a:xfrm>
          <a:prstGeom prst="octagon">
            <a:avLst/>
          </a:prstGeom>
          <a:solidFill>
            <a:schemeClr val="bg1">
              <a:lumMod val="75000"/>
            </a:schemeClr>
          </a:solidFill>
          <a:ln w="28575" cap="flat" cmpd="sng" algn="ctr">
            <a:solidFill>
              <a:schemeClr val="bg1">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Octagon 13"/>
          <p:cNvSpPr/>
          <p:nvPr/>
        </p:nvSpPr>
        <p:spPr>
          <a:xfrm>
            <a:off x="4537884" y="6021309"/>
            <a:ext cx="548481" cy="530002"/>
          </a:xfrm>
          <a:prstGeom prst="octagon">
            <a:avLst/>
          </a:prstGeom>
          <a:solidFill>
            <a:schemeClr val="accent2"/>
          </a:solidFill>
          <a:ln>
            <a:solidFill>
              <a:schemeClr val="accent2"/>
            </a:solidFill>
          </a:ln>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5" name="Octagon 24"/>
          <p:cNvSpPr/>
          <p:nvPr/>
        </p:nvSpPr>
        <p:spPr>
          <a:xfrm>
            <a:off x="4537884" y="5509154"/>
            <a:ext cx="548481" cy="530002"/>
          </a:xfrm>
          <a:prstGeom prst="octagon">
            <a:avLst/>
          </a:prstGeom>
          <a:solidFill>
            <a:schemeClr val="accent4"/>
          </a:solidFill>
          <a:ln>
            <a:solidFill>
              <a:schemeClr val="accent4"/>
            </a:solidFill>
          </a:ln>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6" name="Octagon 25"/>
          <p:cNvSpPr/>
          <p:nvPr/>
        </p:nvSpPr>
        <p:spPr>
          <a:xfrm>
            <a:off x="-201498" y="5773592"/>
            <a:ext cx="535732" cy="539653"/>
          </a:xfrm>
          <a:prstGeom prst="octagon">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076" y="7263259"/>
            <a:ext cx="329889" cy="326008"/>
          </a:xfrm>
          <a:prstGeom prst="rect">
            <a:avLst/>
          </a:prstGeom>
        </p:spPr>
      </p:pic>
      <p:sp>
        <p:nvSpPr>
          <p:cNvPr id="20" name="Octagon 19"/>
          <p:cNvSpPr/>
          <p:nvPr/>
        </p:nvSpPr>
        <p:spPr>
          <a:xfrm>
            <a:off x="-199015" y="6323208"/>
            <a:ext cx="548481" cy="530002"/>
          </a:xfrm>
          <a:prstGeom prst="octagon">
            <a:avLst/>
          </a:prstGeom>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1253" y="113787"/>
            <a:ext cx="970961" cy="553751"/>
          </a:xfrm>
          <a:prstGeom prst="rect">
            <a:avLst/>
          </a:prstGeom>
        </p:spPr>
      </p:pic>
    </p:spTree>
    <p:extLst>
      <p:ext uri="{BB962C8B-B14F-4D97-AF65-F5344CB8AC3E}">
        <p14:creationId xmlns:p14="http://schemas.microsoft.com/office/powerpoint/2010/main" val="331801695"/>
      </p:ext>
    </p:extLst>
  </p:cSld>
  <p:clrMapOvr>
    <a:masterClrMapping/>
  </p:clrMapOvr>
</p:sld>
</file>

<file path=ppt/theme/theme1.xml><?xml version="1.0" encoding="utf-8"?>
<a:theme xmlns:a="http://schemas.openxmlformats.org/drawingml/2006/main" name="5_Custom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6_Custom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7_Custom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8_Custom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Application xmlns="http://www.sap.com/cof/ao/powerpoint/application">
  <com.sap.ip.bi.pioneer>
    <Version>4</Version>
    <AAO_Revision>2.3.2.60825</AAO_Revision>
    <RefreshOnOpen>False</RefreshOnOpen>
    <PlanningModeSetToChangeMode>True</PlanningModeSetToChangeMode>
    <Cleaned>False</Cleaned>
    <ForcePromptOnInitialRefresh>False</ForcePromptOnInitialRefresh>
    <StorePromptsInDocument>True</StorePromptsInDocument>
    <MergeVariables>False</MergeVariables>
    <WorkingMode>Local</WorkingMode>
    <RefreshPlanningObjectsOnRefreshAll>True</RefreshPlanningObjectsOnRefreshAll>
    <Items/>
  </com.sap.ip.bi.pioneer>
</Application>
</file>

<file path=customXml/item2.xml><?xml version="1.0" encoding="utf-8"?>
<Application xmlns="http://www.sap.com/cof/powerpoint/application">
  <Version>2</Version>
  <Revision>2.3.2.60825</Revision>
</Application>
</file>

<file path=customXml/itemProps1.xml><?xml version="1.0" encoding="utf-8"?>
<ds:datastoreItem xmlns:ds="http://schemas.openxmlformats.org/officeDocument/2006/customXml" ds:itemID="{AED79B7D-E02A-4A4E-8E55-A80BD608DEB7}">
  <ds:schemaRefs>
    <ds:schemaRef ds:uri="http://www.sap.com/cof/ao/powerpoint/application"/>
  </ds:schemaRefs>
</ds:datastoreItem>
</file>

<file path=customXml/itemProps2.xml><?xml version="1.0" encoding="utf-8"?>
<ds:datastoreItem xmlns:ds="http://schemas.openxmlformats.org/officeDocument/2006/customXml" ds:itemID="{30B25DFD-0A17-490E-AD9D-2D14042A6220}">
  <ds:schemaRefs>
    <ds:schemaRef ds:uri="http://www.sap.com/cof/powerpoint/application"/>
  </ds:schemaRefs>
</ds:datastoreItem>
</file>

<file path=docProps/app.xml><?xml version="1.0" encoding="utf-8"?>
<Properties xmlns="http://schemas.openxmlformats.org/officeDocument/2006/extended-properties" xmlns:vt="http://schemas.openxmlformats.org/officeDocument/2006/docPropsVTypes">
  <Template>New Branding Template.potx</Template>
  <TotalTime>1719</TotalTime>
  <Words>20</Words>
  <Application>Microsoft Office PowerPoint</Application>
  <PresentationFormat>Custom</PresentationFormat>
  <Paragraphs>27</Paragraphs>
  <Slides>1</Slides>
  <Notes>0</Notes>
  <HiddenSlides>0</HiddenSlides>
  <MMClips>0</MMClips>
  <ScaleCrop>false</ScaleCrop>
  <HeadingPairs>
    <vt:vector size="4" baseType="variant">
      <vt:variant>
        <vt:lpstr>Theme</vt:lpstr>
      </vt:variant>
      <vt:variant>
        <vt:i4>9</vt:i4>
      </vt:variant>
      <vt:variant>
        <vt:lpstr>Slide Titles</vt:lpstr>
      </vt:variant>
      <vt:variant>
        <vt:i4>1</vt:i4>
      </vt:variant>
    </vt:vector>
  </HeadingPairs>
  <TitlesOfParts>
    <vt:vector size="10" baseType="lpstr">
      <vt:lpstr>5_Custom Design</vt:lpstr>
      <vt:lpstr>Custom Design</vt:lpstr>
      <vt:lpstr>1_Custom Design</vt:lpstr>
      <vt:lpstr>2_Custom Design</vt:lpstr>
      <vt:lpstr>3_Custom Design</vt:lpstr>
      <vt:lpstr>4_Custom Design</vt:lpstr>
      <vt:lpstr>6_Custom Design</vt:lpstr>
      <vt:lpstr>7_Custom Design</vt:lpstr>
      <vt:lpstr>8_Custom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 Kumar</dc:creator>
  <cp:lastModifiedBy>HP Laptop</cp:lastModifiedBy>
  <cp:revision>121</cp:revision>
  <cp:lastPrinted>2018-01-11T19:54:19Z</cp:lastPrinted>
  <dcterms:created xsi:type="dcterms:W3CDTF">2017-06-06T23:38:40Z</dcterms:created>
  <dcterms:modified xsi:type="dcterms:W3CDTF">2019-10-19T15:26:44Z</dcterms:modified>
</cp:coreProperties>
</file>